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6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5"/>
    <p:sldMasterId id="2147483881" r:id="rId6"/>
    <p:sldMasterId id="2147483922" r:id="rId7"/>
    <p:sldMasterId id="2147483941" r:id="rId8"/>
    <p:sldMasterId id="2147483960" r:id="rId9"/>
    <p:sldMasterId id="2147483979" r:id="rId10"/>
    <p:sldMasterId id="2147483998" r:id="rId11"/>
  </p:sldMasterIdLst>
  <p:notesMasterIdLst>
    <p:notesMasterId r:id="rId35"/>
  </p:notesMasterIdLst>
  <p:sldIdLst>
    <p:sldId id="339" r:id="rId12"/>
    <p:sldId id="340" r:id="rId13"/>
    <p:sldId id="356" r:id="rId14"/>
    <p:sldId id="357" r:id="rId15"/>
    <p:sldId id="358" r:id="rId16"/>
    <p:sldId id="359" r:id="rId17"/>
    <p:sldId id="360" r:id="rId18"/>
    <p:sldId id="361" r:id="rId19"/>
    <p:sldId id="334" r:id="rId20"/>
    <p:sldId id="338" r:id="rId21"/>
    <p:sldId id="345" r:id="rId22"/>
    <p:sldId id="289" r:id="rId23"/>
    <p:sldId id="333" r:id="rId24"/>
    <p:sldId id="346" r:id="rId25"/>
    <p:sldId id="329" r:id="rId26"/>
    <p:sldId id="330" r:id="rId27"/>
    <p:sldId id="331" r:id="rId28"/>
    <p:sldId id="344" r:id="rId29"/>
    <p:sldId id="347" r:id="rId30"/>
    <p:sldId id="349" r:id="rId31"/>
    <p:sldId id="353" r:id="rId32"/>
    <p:sldId id="350" r:id="rId33"/>
    <p:sldId id="351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55">
          <p15:clr>
            <a:srgbClr val="A4A3A4"/>
          </p15:clr>
        </p15:guide>
        <p15:guide id="3" orient="horz" pos="104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orient="horz" pos="1896">
          <p15:clr>
            <a:srgbClr val="A4A3A4"/>
          </p15:clr>
        </p15:guide>
        <p15:guide id="6" orient="horz" pos="2907">
          <p15:clr>
            <a:srgbClr val="A4A3A4"/>
          </p15:clr>
        </p15:guide>
        <p15:guide id="7" orient="horz" pos="4319">
          <p15:clr>
            <a:srgbClr val="A4A3A4"/>
          </p15:clr>
        </p15:guide>
        <p15:guide id="8" orient="horz" pos="2455">
          <p15:clr>
            <a:srgbClr val="A4A3A4"/>
          </p15:clr>
        </p15:guide>
        <p15:guide id="9" pos="2904">
          <p15:clr>
            <a:srgbClr val="A4A3A4"/>
          </p15:clr>
        </p15:guide>
        <p15:guide id="10" pos="247">
          <p15:clr>
            <a:srgbClr val="A4A3A4"/>
          </p15:clr>
        </p15:guide>
        <p15:guide id="11" pos="5579">
          <p15:clr>
            <a:srgbClr val="A4A3A4"/>
          </p15:clr>
        </p15:guide>
        <p15:guide id="12" pos="380">
          <p15:clr>
            <a:srgbClr val="A4A3A4"/>
          </p15:clr>
        </p15:guide>
        <p15:guide id="13" pos="793">
          <p15:clr>
            <a:srgbClr val="A4A3A4"/>
          </p15:clr>
        </p15:guide>
        <p15:guide id="14" pos="3630">
          <p15:clr>
            <a:srgbClr val="A4A3A4"/>
          </p15:clr>
        </p15:guide>
        <p15:guide id="15" pos="2653">
          <p15:clr>
            <a:srgbClr val="A4A3A4"/>
          </p15:clr>
        </p15:guide>
        <p15:guide id="16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06C"/>
    <a:srgbClr val="5E1C60"/>
    <a:srgbClr val="2C1F1C"/>
    <a:srgbClr val="149C4A"/>
    <a:srgbClr val="491148"/>
    <a:srgbClr val="0B5A70"/>
    <a:srgbClr val="922819"/>
    <a:srgbClr val="14A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85080" autoAdjust="0"/>
  </p:normalViewPr>
  <p:slideViewPr>
    <p:cSldViewPr snapToGrid="0" snapToObjects="1">
      <p:cViewPr varScale="1">
        <p:scale>
          <a:sx n="74" d="100"/>
          <a:sy n="74" d="100"/>
        </p:scale>
        <p:origin x="1212" y="72"/>
      </p:cViewPr>
      <p:guideLst>
        <p:guide orient="horz" pos="2160"/>
        <p:guide orient="horz" pos="655"/>
        <p:guide orient="horz" pos="1047"/>
        <p:guide orient="horz" pos="2387"/>
        <p:guide orient="horz" pos="1896"/>
        <p:guide orient="horz" pos="2907"/>
        <p:guide orient="horz" pos="4319"/>
        <p:guide orient="horz" pos="2455"/>
        <p:guide pos="2904"/>
        <p:guide pos="247"/>
        <p:guide pos="5579"/>
        <p:guide pos="380"/>
        <p:guide pos="793"/>
        <p:guide pos="3630"/>
        <p:guide pos="2653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Relationship Id="rId4" Type="http://schemas.openxmlformats.org/officeDocument/2006/relationships/image" Target="../media/image3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Relationship Id="rId4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33202-999B-4FB0-86C2-351B0F55A3DB}" type="doc">
      <dgm:prSet loTypeId="urn:microsoft.com/office/officeart/2005/8/layout/vList4" loCatId="list" qsTypeId="urn:microsoft.com/office/officeart/2005/8/quickstyle/3d1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56EE949C-98F2-4728-91CB-E6A012DAD4D4}">
      <dgm:prSet phldrT="[Text]" custT="1"/>
      <dgm:spPr>
        <a:solidFill>
          <a:srgbClr val="3B306C"/>
        </a:solidFill>
      </dgm:spPr>
      <dgm:t>
        <a:bodyPr/>
        <a:lstStyle/>
        <a:p>
          <a:r>
            <a:rPr lang="en-US" sz="2000" dirty="0" smtClean="0"/>
            <a:t>-&gt; Stands for Projects in Controlled Environments</a:t>
          </a:r>
        </a:p>
        <a:p>
          <a:r>
            <a:rPr lang="en-US" sz="2000" dirty="0" smtClean="0"/>
            <a:t>-&gt;Easy to Learn &amp; Flexible for all Projects</a:t>
          </a:r>
          <a:endParaRPr lang="en-US" sz="2000" dirty="0"/>
        </a:p>
      </dgm:t>
    </dgm:pt>
    <dgm:pt modelId="{B47F8715-2B16-49B6-A203-069181868EE6}" type="parTrans" cxnId="{BE1B96FB-81D2-416C-9D5D-42C8D57BB4EA}">
      <dgm:prSet/>
      <dgm:spPr/>
      <dgm:t>
        <a:bodyPr/>
        <a:lstStyle/>
        <a:p>
          <a:endParaRPr lang="en-US"/>
        </a:p>
      </dgm:t>
    </dgm:pt>
    <dgm:pt modelId="{97F1CB23-65A0-4365-8FF1-B2714EF78D59}" type="sibTrans" cxnId="{BE1B96FB-81D2-416C-9D5D-42C8D57BB4EA}">
      <dgm:prSet/>
      <dgm:spPr/>
      <dgm:t>
        <a:bodyPr/>
        <a:lstStyle/>
        <a:p>
          <a:endParaRPr lang="en-US"/>
        </a:p>
      </dgm:t>
    </dgm:pt>
    <dgm:pt modelId="{E6BD4347-AAD2-4C32-8727-3C6F09875874}">
      <dgm:prSet phldrT="[Text]" custT="1"/>
      <dgm:spPr>
        <a:solidFill>
          <a:srgbClr val="3B306C"/>
        </a:solidFill>
      </dgm:spPr>
      <dgm:t>
        <a:bodyPr/>
        <a:lstStyle/>
        <a:p>
          <a:r>
            <a:rPr lang="en-US" sz="2000" dirty="0" smtClean="0"/>
            <a:t>-&gt; 1,000,000+ Practitioners Worldwide</a:t>
          </a:r>
          <a:endParaRPr lang="en-US" sz="2000" dirty="0"/>
        </a:p>
      </dgm:t>
    </dgm:pt>
    <dgm:pt modelId="{5A9AF7D6-692E-4D66-9738-30E1324946D0}" type="parTrans" cxnId="{6174F1DD-1F38-4FB5-8922-D29CA7B749A0}">
      <dgm:prSet/>
      <dgm:spPr/>
      <dgm:t>
        <a:bodyPr/>
        <a:lstStyle/>
        <a:p>
          <a:endParaRPr lang="en-US"/>
        </a:p>
      </dgm:t>
    </dgm:pt>
    <dgm:pt modelId="{87A5AFCF-5FF0-4100-80CA-442B6DC12259}" type="sibTrans" cxnId="{6174F1DD-1F38-4FB5-8922-D29CA7B749A0}">
      <dgm:prSet/>
      <dgm:spPr/>
      <dgm:t>
        <a:bodyPr/>
        <a:lstStyle/>
        <a:p>
          <a:endParaRPr lang="en-US"/>
        </a:p>
      </dgm:t>
    </dgm:pt>
    <dgm:pt modelId="{D9F111E2-D994-43B8-BA2C-347A532ABC56}">
      <dgm:prSet phldrT="[Text]" custT="1"/>
      <dgm:spPr>
        <a:solidFill>
          <a:srgbClr val="3B306C"/>
        </a:solidFill>
      </dgm:spPr>
      <dgm:t>
        <a:bodyPr/>
        <a:lstStyle/>
        <a:p>
          <a:r>
            <a:rPr lang="en-US" sz="2000" dirty="0" smtClean="0"/>
            <a:t>-&gt;P</a:t>
          </a:r>
          <a:r>
            <a:rPr lang="en-US" altLang="ja-JP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rovides guidance and  essentials of running a project. </a:t>
          </a:r>
          <a:endParaRPr lang="en-US" sz="2000" dirty="0"/>
        </a:p>
      </dgm:t>
    </dgm:pt>
    <dgm:pt modelId="{5457F41C-2F79-4208-B560-341A5E14D26E}" type="parTrans" cxnId="{AA894892-6775-45A4-914B-CBC40E6DAEA4}">
      <dgm:prSet/>
      <dgm:spPr/>
      <dgm:t>
        <a:bodyPr/>
        <a:lstStyle/>
        <a:p>
          <a:endParaRPr lang="en-US"/>
        </a:p>
      </dgm:t>
    </dgm:pt>
    <dgm:pt modelId="{14EB1C95-06CF-4CA9-A4D5-7FAE7B22A95C}" type="sibTrans" cxnId="{AA894892-6775-45A4-914B-CBC40E6DAEA4}">
      <dgm:prSet/>
      <dgm:spPr/>
      <dgm:t>
        <a:bodyPr/>
        <a:lstStyle/>
        <a:p>
          <a:endParaRPr lang="en-US"/>
        </a:p>
      </dgm:t>
    </dgm:pt>
    <dgm:pt modelId="{74536B88-948B-4AEF-ABAB-F97C818A2BF8}" type="pres">
      <dgm:prSet presAssocID="{0E333202-999B-4FB0-86C2-351B0F55A3D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68FC17-FE92-40AA-BDDF-B4E92F55B617}" type="pres">
      <dgm:prSet presAssocID="{56EE949C-98F2-4728-91CB-E6A012DAD4D4}" presName="comp" presStyleCnt="0"/>
      <dgm:spPr/>
    </dgm:pt>
    <dgm:pt modelId="{F6F936B4-35D8-4EEC-8B31-BEEB5BE1DB3A}" type="pres">
      <dgm:prSet presAssocID="{56EE949C-98F2-4728-91CB-E6A012DAD4D4}" presName="box" presStyleLbl="node1" presStyleIdx="0" presStyleCnt="3" custLinFactNeighborY="-7023"/>
      <dgm:spPr/>
      <dgm:t>
        <a:bodyPr/>
        <a:lstStyle/>
        <a:p>
          <a:endParaRPr lang="en-US"/>
        </a:p>
      </dgm:t>
    </dgm:pt>
    <dgm:pt modelId="{71FF23F4-B1EA-473A-BE97-81A024325CFD}" type="pres">
      <dgm:prSet presAssocID="{56EE949C-98F2-4728-91CB-E6A012DAD4D4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en-US"/>
        </a:p>
      </dgm:t>
    </dgm:pt>
    <dgm:pt modelId="{C14D1A85-F9CC-4B07-AD9B-6E77C7D29128}" type="pres">
      <dgm:prSet presAssocID="{56EE949C-98F2-4728-91CB-E6A012DAD4D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B61B9D-88FB-4584-8806-E6FAC255D0B3}" type="pres">
      <dgm:prSet presAssocID="{97F1CB23-65A0-4365-8FF1-B2714EF78D59}" presName="spacer" presStyleCnt="0"/>
      <dgm:spPr/>
    </dgm:pt>
    <dgm:pt modelId="{F0445DB8-C37C-426B-BDD0-2CC98025EB4C}" type="pres">
      <dgm:prSet presAssocID="{E6BD4347-AAD2-4C32-8727-3C6F09875874}" presName="comp" presStyleCnt="0"/>
      <dgm:spPr/>
    </dgm:pt>
    <dgm:pt modelId="{7600320E-F9BD-4E00-AE78-78890E9A2B94}" type="pres">
      <dgm:prSet presAssocID="{E6BD4347-AAD2-4C32-8727-3C6F09875874}" presName="box" presStyleLbl="node1" presStyleIdx="1" presStyleCnt="3"/>
      <dgm:spPr/>
      <dgm:t>
        <a:bodyPr/>
        <a:lstStyle/>
        <a:p>
          <a:endParaRPr lang="en-US"/>
        </a:p>
      </dgm:t>
    </dgm:pt>
    <dgm:pt modelId="{09C9C971-A9E2-4F58-9844-56EE75E71C63}" type="pres">
      <dgm:prSet presAssocID="{E6BD4347-AAD2-4C32-8727-3C6F0987587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1CAE3153-9910-45D4-AF11-9453CEF4BD85}" type="pres">
      <dgm:prSet presAssocID="{E6BD4347-AAD2-4C32-8727-3C6F0987587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37868-6A12-487D-B1E6-360263C0AD26}" type="pres">
      <dgm:prSet presAssocID="{87A5AFCF-5FF0-4100-80CA-442B6DC12259}" presName="spacer" presStyleCnt="0"/>
      <dgm:spPr/>
    </dgm:pt>
    <dgm:pt modelId="{86C9470A-44D0-4E9C-81E2-EFE0C6A5CC30}" type="pres">
      <dgm:prSet presAssocID="{D9F111E2-D994-43B8-BA2C-347A532ABC56}" presName="comp" presStyleCnt="0"/>
      <dgm:spPr/>
    </dgm:pt>
    <dgm:pt modelId="{FE9D9DEE-478D-4F6E-BB59-45E3948B5223}" type="pres">
      <dgm:prSet presAssocID="{D9F111E2-D994-43B8-BA2C-347A532ABC56}" presName="box" presStyleLbl="node1" presStyleIdx="2" presStyleCnt="3"/>
      <dgm:spPr/>
      <dgm:t>
        <a:bodyPr/>
        <a:lstStyle/>
        <a:p>
          <a:endParaRPr lang="en-US"/>
        </a:p>
      </dgm:t>
    </dgm:pt>
    <dgm:pt modelId="{E1CC2F5E-40FC-44C4-A680-BFA304BA516A}" type="pres">
      <dgm:prSet presAssocID="{D9F111E2-D994-43B8-BA2C-347A532ABC56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79513CE-482C-4831-9545-43B558558E9F}" type="pres">
      <dgm:prSet presAssocID="{D9F111E2-D994-43B8-BA2C-347A532ABC5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1B96FB-81D2-416C-9D5D-42C8D57BB4EA}" srcId="{0E333202-999B-4FB0-86C2-351B0F55A3DB}" destId="{56EE949C-98F2-4728-91CB-E6A012DAD4D4}" srcOrd="0" destOrd="0" parTransId="{B47F8715-2B16-49B6-A203-069181868EE6}" sibTransId="{97F1CB23-65A0-4365-8FF1-B2714EF78D59}"/>
    <dgm:cxn modelId="{A3216659-9290-4644-B1E4-BE5E1BA4F59D}" type="presOf" srcId="{0E333202-999B-4FB0-86C2-351B0F55A3DB}" destId="{74536B88-948B-4AEF-ABAB-F97C818A2BF8}" srcOrd="0" destOrd="0" presId="urn:microsoft.com/office/officeart/2005/8/layout/vList4"/>
    <dgm:cxn modelId="{AA894892-6775-45A4-914B-CBC40E6DAEA4}" srcId="{0E333202-999B-4FB0-86C2-351B0F55A3DB}" destId="{D9F111E2-D994-43B8-BA2C-347A532ABC56}" srcOrd="2" destOrd="0" parTransId="{5457F41C-2F79-4208-B560-341A5E14D26E}" sibTransId="{14EB1C95-06CF-4CA9-A4D5-7FAE7B22A95C}"/>
    <dgm:cxn modelId="{A666B228-9C96-405B-BDAB-862847D0F230}" type="presOf" srcId="{D9F111E2-D994-43B8-BA2C-347A532ABC56}" destId="{FE9D9DEE-478D-4F6E-BB59-45E3948B5223}" srcOrd="0" destOrd="0" presId="urn:microsoft.com/office/officeart/2005/8/layout/vList4"/>
    <dgm:cxn modelId="{EA5EF115-6D29-4739-A639-9C0EAD639FCD}" type="presOf" srcId="{E6BD4347-AAD2-4C32-8727-3C6F09875874}" destId="{1CAE3153-9910-45D4-AF11-9453CEF4BD85}" srcOrd="1" destOrd="0" presId="urn:microsoft.com/office/officeart/2005/8/layout/vList4"/>
    <dgm:cxn modelId="{8EB031A9-935D-4FC0-8EE3-03393752D98E}" type="presOf" srcId="{E6BD4347-AAD2-4C32-8727-3C6F09875874}" destId="{7600320E-F9BD-4E00-AE78-78890E9A2B94}" srcOrd="0" destOrd="0" presId="urn:microsoft.com/office/officeart/2005/8/layout/vList4"/>
    <dgm:cxn modelId="{E2F0C440-E7C1-4023-BEDB-5B8AE82CA7C5}" type="presOf" srcId="{56EE949C-98F2-4728-91CB-E6A012DAD4D4}" destId="{F6F936B4-35D8-4EEC-8B31-BEEB5BE1DB3A}" srcOrd="0" destOrd="0" presId="urn:microsoft.com/office/officeart/2005/8/layout/vList4"/>
    <dgm:cxn modelId="{6174F1DD-1F38-4FB5-8922-D29CA7B749A0}" srcId="{0E333202-999B-4FB0-86C2-351B0F55A3DB}" destId="{E6BD4347-AAD2-4C32-8727-3C6F09875874}" srcOrd="1" destOrd="0" parTransId="{5A9AF7D6-692E-4D66-9738-30E1324946D0}" sibTransId="{87A5AFCF-5FF0-4100-80CA-442B6DC12259}"/>
    <dgm:cxn modelId="{7680462B-EF11-49A1-908E-D385D7E8D976}" type="presOf" srcId="{D9F111E2-D994-43B8-BA2C-347A532ABC56}" destId="{079513CE-482C-4831-9545-43B558558E9F}" srcOrd="1" destOrd="0" presId="urn:microsoft.com/office/officeart/2005/8/layout/vList4"/>
    <dgm:cxn modelId="{F53EAE7A-2B72-4FB1-B3A9-74D52ABF1E95}" type="presOf" srcId="{56EE949C-98F2-4728-91CB-E6A012DAD4D4}" destId="{C14D1A85-F9CC-4B07-AD9B-6E77C7D29128}" srcOrd="1" destOrd="0" presId="urn:microsoft.com/office/officeart/2005/8/layout/vList4"/>
    <dgm:cxn modelId="{E6F7A495-1B93-4083-9060-3A83AC283181}" type="presParOf" srcId="{74536B88-948B-4AEF-ABAB-F97C818A2BF8}" destId="{2A68FC17-FE92-40AA-BDDF-B4E92F55B617}" srcOrd="0" destOrd="0" presId="urn:microsoft.com/office/officeart/2005/8/layout/vList4"/>
    <dgm:cxn modelId="{CAC020DF-4DB4-49D1-86C3-1DB7D4B940CB}" type="presParOf" srcId="{2A68FC17-FE92-40AA-BDDF-B4E92F55B617}" destId="{F6F936B4-35D8-4EEC-8B31-BEEB5BE1DB3A}" srcOrd="0" destOrd="0" presId="urn:microsoft.com/office/officeart/2005/8/layout/vList4"/>
    <dgm:cxn modelId="{21208C5D-9617-4751-A03E-55AF88CC5694}" type="presParOf" srcId="{2A68FC17-FE92-40AA-BDDF-B4E92F55B617}" destId="{71FF23F4-B1EA-473A-BE97-81A024325CFD}" srcOrd="1" destOrd="0" presId="urn:microsoft.com/office/officeart/2005/8/layout/vList4"/>
    <dgm:cxn modelId="{7838AD66-27D2-4292-9930-FDC40488B716}" type="presParOf" srcId="{2A68FC17-FE92-40AA-BDDF-B4E92F55B617}" destId="{C14D1A85-F9CC-4B07-AD9B-6E77C7D29128}" srcOrd="2" destOrd="0" presId="urn:microsoft.com/office/officeart/2005/8/layout/vList4"/>
    <dgm:cxn modelId="{46D69C26-53A1-4CD4-A13F-EDBE29E1D05E}" type="presParOf" srcId="{74536B88-948B-4AEF-ABAB-F97C818A2BF8}" destId="{01B61B9D-88FB-4584-8806-E6FAC255D0B3}" srcOrd="1" destOrd="0" presId="urn:microsoft.com/office/officeart/2005/8/layout/vList4"/>
    <dgm:cxn modelId="{6F140DE5-56DD-4FF5-9A46-37E063615D12}" type="presParOf" srcId="{74536B88-948B-4AEF-ABAB-F97C818A2BF8}" destId="{F0445DB8-C37C-426B-BDD0-2CC98025EB4C}" srcOrd="2" destOrd="0" presId="urn:microsoft.com/office/officeart/2005/8/layout/vList4"/>
    <dgm:cxn modelId="{FD25CBFB-50C3-478A-80FF-B1759DEF40B2}" type="presParOf" srcId="{F0445DB8-C37C-426B-BDD0-2CC98025EB4C}" destId="{7600320E-F9BD-4E00-AE78-78890E9A2B94}" srcOrd="0" destOrd="0" presId="urn:microsoft.com/office/officeart/2005/8/layout/vList4"/>
    <dgm:cxn modelId="{A1BE4892-E158-4CCD-8D29-573854098F66}" type="presParOf" srcId="{F0445DB8-C37C-426B-BDD0-2CC98025EB4C}" destId="{09C9C971-A9E2-4F58-9844-56EE75E71C63}" srcOrd="1" destOrd="0" presId="urn:microsoft.com/office/officeart/2005/8/layout/vList4"/>
    <dgm:cxn modelId="{9835A045-932D-420D-9933-AA57A5439D3A}" type="presParOf" srcId="{F0445DB8-C37C-426B-BDD0-2CC98025EB4C}" destId="{1CAE3153-9910-45D4-AF11-9453CEF4BD85}" srcOrd="2" destOrd="0" presId="urn:microsoft.com/office/officeart/2005/8/layout/vList4"/>
    <dgm:cxn modelId="{D4EC8649-C3B7-41E7-BBA7-E1F4E8E769A8}" type="presParOf" srcId="{74536B88-948B-4AEF-ABAB-F97C818A2BF8}" destId="{85737868-6A12-487D-B1E6-360263C0AD26}" srcOrd="3" destOrd="0" presId="urn:microsoft.com/office/officeart/2005/8/layout/vList4"/>
    <dgm:cxn modelId="{759B931A-5FE4-4240-B0E3-1381259D0548}" type="presParOf" srcId="{74536B88-948B-4AEF-ABAB-F97C818A2BF8}" destId="{86C9470A-44D0-4E9C-81E2-EFE0C6A5CC30}" srcOrd="4" destOrd="0" presId="urn:microsoft.com/office/officeart/2005/8/layout/vList4"/>
    <dgm:cxn modelId="{104061C0-FCF7-4103-82FB-D115BA84FFF9}" type="presParOf" srcId="{86C9470A-44D0-4E9C-81E2-EFE0C6A5CC30}" destId="{FE9D9DEE-478D-4F6E-BB59-45E3948B5223}" srcOrd="0" destOrd="0" presId="urn:microsoft.com/office/officeart/2005/8/layout/vList4"/>
    <dgm:cxn modelId="{6B6C336C-A048-4DF9-9A4C-0AC1C5CE3EAE}" type="presParOf" srcId="{86C9470A-44D0-4E9C-81E2-EFE0C6A5CC30}" destId="{E1CC2F5E-40FC-44C4-A680-BFA304BA516A}" srcOrd="1" destOrd="0" presId="urn:microsoft.com/office/officeart/2005/8/layout/vList4"/>
    <dgm:cxn modelId="{CC141CA9-E7F1-4DC9-8B45-A2F261579B93}" type="presParOf" srcId="{86C9470A-44D0-4E9C-81E2-EFE0C6A5CC30}" destId="{079513CE-482C-4831-9545-43B558558E9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855BB5-B574-4188-93BC-0E5C9182DB03}" type="doc">
      <dgm:prSet loTypeId="urn:microsoft.com/office/officeart/2005/8/layout/radial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A65F27-227C-4027-AAD8-BBFABE321A81}">
      <dgm:prSet phldrT="[Text]"/>
      <dgm:spPr>
        <a:solidFill>
          <a:srgbClr val="3B306C"/>
        </a:solidFill>
      </dgm:spPr>
      <dgm:t>
        <a:bodyPr/>
        <a:lstStyle/>
        <a:p>
          <a:r>
            <a:rPr lang="en-US" dirty="0" smtClean="0"/>
            <a:t>Quality</a:t>
          </a:r>
          <a:endParaRPr lang="en-US" dirty="0"/>
        </a:p>
      </dgm:t>
    </dgm:pt>
    <dgm:pt modelId="{3725C5E8-32F4-40ED-8266-DD47B32023B1}" type="parTrans" cxnId="{8C6B4E87-36EF-47B0-A63E-6DC1BA60B7B6}">
      <dgm:prSet/>
      <dgm:spPr/>
      <dgm:t>
        <a:bodyPr/>
        <a:lstStyle/>
        <a:p>
          <a:endParaRPr lang="en-US"/>
        </a:p>
      </dgm:t>
    </dgm:pt>
    <dgm:pt modelId="{127CA30A-ECD2-4F70-A8FF-978278A703E8}" type="sibTrans" cxnId="{8C6B4E87-36EF-47B0-A63E-6DC1BA60B7B6}">
      <dgm:prSet/>
      <dgm:spPr/>
      <dgm:t>
        <a:bodyPr/>
        <a:lstStyle/>
        <a:p>
          <a:endParaRPr lang="en-US"/>
        </a:p>
      </dgm:t>
    </dgm:pt>
    <dgm:pt modelId="{963D7FD1-7DB1-4FFE-A71B-4930747EF223}">
      <dgm:prSet phldrT="[Text]" custT="1"/>
      <dgm:spPr/>
      <dgm:t>
        <a:bodyPr/>
        <a:lstStyle/>
        <a:p>
          <a:r>
            <a: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Proven methods and globally-recognized solutions, for total success</a:t>
          </a:r>
          <a:endParaRPr lang="en-US" sz="1600" dirty="0"/>
        </a:p>
      </dgm:t>
    </dgm:pt>
    <dgm:pt modelId="{9A6168D2-2236-407D-BB68-DCF73837F168}" type="parTrans" cxnId="{7034ED1A-01CD-4126-879E-4FC92D06CF0B}">
      <dgm:prSet/>
      <dgm:spPr/>
      <dgm:t>
        <a:bodyPr/>
        <a:lstStyle/>
        <a:p>
          <a:endParaRPr lang="en-US"/>
        </a:p>
      </dgm:t>
    </dgm:pt>
    <dgm:pt modelId="{F29EC136-5517-402F-B930-EF08388D4D5A}" type="sibTrans" cxnId="{7034ED1A-01CD-4126-879E-4FC92D06CF0B}">
      <dgm:prSet/>
      <dgm:spPr/>
      <dgm:t>
        <a:bodyPr/>
        <a:lstStyle/>
        <a:p>
          <a:endParaRPr lang="en-US"/>
        </a:p>
      </dgm:t>
    </dgm:pt>
    <dgm:pt modelId="{604E4A9A-8251-4F5E-8ECF-42DD4F7E278B}">
      <dgm:prSet phldrT="[Text]"/>
      <dgm:spPr>
        <a:solidFill>
          <a:srgbClr val="3B306C"/>
        </a:solidFill>
      </dgm:spPr>
      <dgm:t>
        <a:bodyPr/>
        <a:lstStyle/>
        <a:p>
          <a:r>
            <a:rPr lang="en-US" dirty="0" smtClean="0"/>
            <a:t>Budget</a:t>
          </a:r>
          <a:endParaRPr lang="en-US" dirty="0"/>
        </a:p>
      </dgm:t>
    </dgm:pt>
    <dgm:pt modelId="{F971397B-FE78-41AF-875F-DB143370779C}" type="parTrans" cxnId="{5C6B0C2F-7B3D-46E9-A7E1-6D4854141985}">
      <dgm:prSet/>
      <dgm:spPr/>
      <dgm:t>
        <a:bodyPr/>
        <a:lstStyle/>
        <a:p>
          <a:endParaRPr lang="en-US"/>
        </a:p>
      </dgm:t>
    </dgm:pt>
    <dgm:pt modelId="{F883A5ED-4128-4A6F-984F-63A34DB850BC}" type="sibTrans" cxnId="{5C6B0C2F-7B3D-46E9-A7E1-6D4854141985}">
      <dgm:prSet/>
      <dgm:spPr/>
      <dgm:t>
        <a:bodyPr/>
        <a:lstStyle/>
        <a:p>
          <a:endParaRPr lang="en-US"/>
        </a:p>
      </dgm:t>
    </dgm:pt>
    <dgm:pt modelId="{C30FBBB4-10AC-42C2-87AD-DEDCCECF2CAF}">
      <dgm:prSet phldrT="[Text]" custT="1"/>
      <dgm:spPr/>
      <dgm:t>
        <a:bodyPr/>
        <a:lstStyle/>
        <a:p>
          <a:r>
            <a: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Flexible enough to fit in with any budget – regardless of project size</a:t>
          </a:r>
          <a:endParaRPr lang="en-US" sz="1600" dirty="0"/>
        </a:p>
      </dgm:t>
    </dgm:pt>
    <dgm:pt modelId="{B3523294-0D79-4921-A5ED-1A379F92C1E3}" type="parTrans" cxnId="{59AFF623-C885-4B7D-800F-6B1369F35226}">
      <dgm:prSet/>
      <dgm:spPr/>
      <dgm:t>
        <a:bodyPr/>
        <a:lstStyle/>
        <a:p>
          <a:endParaRPr lang="en-US"/>
        </a:p>
      </dgm:t>
    </dgm:pt>
    <dgm:pt modelId="{39AAC9B6-6C3F-4103-AB57-D12DCFC04B18}" type="sibTrans" cxnId="{59AFF623-C885-4B7D-800F-6B1369F35226}">
      <dgm:prSet/>
      <dgm:spPr/>
      <dgm:t>
        <a:bodyPr/>
        <a:lstStyle/>
        <a:p>
          <a:endParaRPr lang="en-US"/>
        </a:p>
      </dgm:t>
    </dgm:pt>
    <dgm:pt modelId="{4A5B2CD7-6B9D-463F-83CA-76CB7196BACF}">
      <dgm:prSet phldrT="[Text]"/>
      <dgm:spPr>
        <a:solidFill>
          <a:srgbClr val="3B306C"/>
        </a:solidFill>
      </dgm:spPr>
      <dgm:t>
        <a:bodyPr/>
        <a:lstStyle/>
        <a:p>
          <a:r>
            <a:rPr lang="en-US" dirty="0" smtClean="0"/>
            <a:t>Timescale</a:t>
          </a:r>
          <a:endParaRPr lang="en-US" dirty="0"/>
        </a:p>
      </dgm:t>
    </dgm:pt>
    <dgm:pt modelId="{29EF3F87-3EA1-47EF-92FF-69F6BC5EFEA6}" type="parTrans" cxnId="{C98D6B76-CC70-43CF-9A39-C8E03DAD3B0B}">
      <dgm:prSet/>
      <dgm:spPr/>
      <dgm:t>
        <a:bodyPr/>
        <a:lstStyle/>
        <a:p>
          <a:endParaRPr lang="en-US"/>
        </a:p>
      </dgm:t>
    </dgm:pt>
    <dgm:pt modelId="{0B10C456-90E2-4452-ACF8-7421902E8248}" type="sibTrans" cxnId="{C98D6B76-CC70-43CF-9A39-C8E03DAD3B0B}">
      <dgm:prSet/>
      <dgm:spPr/>
      <dgm:t>
        <a:bodyPr/>
        <a:lstStyle/>
        <a:p>
          <a:endParaRPr lang="en-US"/>
        </a:p>
      </dgm:t>
    </dgm:pt>
    <dgm:pt modelId="{84381779-B4D9-4ED0-B756-5916FBD1CF1F}">
      <dgm:prSet phldrT="[Text]" custT="1"/>
      <dgm:spPr/>
      <dgm:t>
        <a:bodyPr/>
        <a:lstStyle/>
        <a:p>
          <a:r>
            <a: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Desired targets met, on time every time. No surprises, just seamless project management</a:t>
          </a:r>
          <a:endParaRPr lang="en-US" sz="1600" dirty="0"/>
        </a:p>
      </dgm:t>
    </dgm:pt>
    <dgm:pt modelId="{CFF3C80E-DD72-44F1-BA10-17EF701B1D5F}" type="parTrans" cxnId="{4A9FA1B2-8B76-4D35-9CAA-ACDB663C0078}">
      <dgm:prSet/>
      <dgm:spPr/>
      <dgm:t>
        <a:bodyPr/>
        <a:lstStyle/>
        <a:p>
          <a:endParaRPr lang="en-US"/>
        </a:p>
      </dgm:t>
    </dgm:pt>
    <dgm:pt modelId="{C3A54266-76B2-4FBE-B530-F1E48F6574C7}" type="sibTrans" cxnId="{4A9FA1B2-8B76-4D35-9CAA-ACDB663C0078}">
      <dgm:prSet/>
      <dgm:spPr/>
      <dgm:t>
        <a:bodyPr/>
        <a:lstStyle/>
        <a:p>
          <a:endParaRPr lang="en-US"/>
        </a:p>
      </dgm:t>
    </dgm:pt>
    <dgm:pt modelId="{DA574DBF-472F-4E29-AB78-7F9C71E1566E}" type="pres">
      <dgm:prSet presAssocID="{72855BB5-B574-4188-93BC-0E5C9182DB03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E32032-66B9-45AE-908B-5DFB89C22848}" type="pres">
      <dgm:prSet presAssocID="{72855BB5-B574-4188-93BC-0E5C9182DB03}" presName="cycle" presStyleCnt="0"/>
      <dgm:spPr/>
    </dgm:pt>
    <dgm:pt modelId="{CD779738-5BCB-4055-8E61-677A16D0870D}" type="pres">
      <dgm:prSet presAssocID="{72855BB5-B574-4188-93BC-0E5C9182DB03}" presName="centerShape" presStyleCnt="0"/>
      <dgm:spPr/>
    </dgm:pt>
    <dgm:pt modelId="{549A7FE3-F539-415A-8E89-74B0B427DFED}" type="pres">
      <dgm:prSet presAssocID="{72855BB5-B574-4188-93BC-0E5C9182DB03}" presName="connSite" presStyleLbl="node1" presStyleIdx="0" presStyleCnt="4"/>
      <dgm:spPr/>
    </dgm:pt>
    <dgm:pt modelId="{03B04395-6CE7-4B38-8E4E-036D3370927D}" type="pres">
      <dgm:prSet presAssocID="{72855BB5-B574-4188-93BC-0E5C9182DB03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C76E634-B1A2-4420-AC67-8D3C69D60067}" type="pres">
      <dgm:prSet presAssocID="{3725C5E8-32F4-40ED-8266-DD47B32023B1}" presName="Name25" presStyleLbl="parChTrans1D1" presStyleIdx="0" presStyleCnt="3"/>
      <dgm:spPr/>
      <dgm:t>
        <a:bodyPr/>
        <a:lstStyle/>
        <a:p>
          <a:endParaRPr lang="en-US"/>
        </a:p>
      </dgm:t>
    </dgm:pt>
    <dgm:pt modelId="{27BAB507-9FA4-48D6-A322-0B07DD051EB8}" type="pres">
      <dgm:prSet presAssocID="{4CA65F27-227C-4027-AAD8-BBFABE321A81}" presName="node" presStyleCnt="0"/>
      <dgm:spPr/>
    </dgm:pt>
    <dgm:pt modelId="{188F315A-DA40-45D9-9DBE-873430FB7179}" type="pres">
      <dgm:prSet presAssocID="{4CA65F27-227C-4027-AAD8-BBFABE321A81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0E544-21EA-4FE1-96AF-B3E7D8D265E3}" type="pres">
      <dgm:prSet presAssocID="{4CA65F27-227C-4027-AAD8-BBFABE321A81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F408A-D87F-4D4B-B1B8-64245E1DE861}" type="pres">
      <dgm:prSet presAssocID="{F971397B-FE78-41AF-875F-DB143370779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F480C8A-8E2B-4BA5-AEAF-39F6E7397CAE}" type="pres">
      <dgm:prSet presAssocID="{604E4A9A-8251-4F5E-8ECF-42DD4F7E278B}" presName="node" presStyleCnt="0"/>
      <dgm:spPr/>
    </dgm:pt>
    <dgm:pt modelId="{61124F7F-D859-408E-ABFE-3758D045E7B2}" type="pres">
      <dgm:prSet presAssocID="{604E4A9A-8251-4F5E-8ECF-42DD4F7E278B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CA6CC-BB5A-4772-AA51-68045B67C741}" type="pres">
      <dgm:prSet presAssocID="{604E4A9A-8251-4F5E-8ECF-42DD4F7E278B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98DBF-C0B5-4A78-9C67-1E3CC1865915}" type="pres">
      <dgm:prSet presAssocID="{29EF3F87-3EA1-47EF-92FF-69F6BC5EFEA6}" presName="Name25" presStyleLbl="parChTrans1D1" presStyleIdx="2" presStyleCnt="3"/>
      <dgm:spPr/>
      <dgm:t>
        <a:bodyPr/>
        <a:lstStyle/>
        <a:p>
          <a:endParaRPr lang="en-US"/>
        </a:p>
      </dgm:t>
    </dgm:pt>
    <dgm:pt modelId="{55DC6281-E683-4F8F-8E98-4FC6C8A84FCB}" type="pres">
      <dgm:prSet presAssocID="{4A5B2CD7-6B9D-463F-83CA-76CB7196BACF}" presName="node" presStyleCnt="0"/>
      <dgm:spPr/>
    </dgm:pt>
    <dgm:pt modelId="{5ECAA2EA-157E-4597-BFE2-81D2AE614BF8}" type="pres">
      <dgm:prSet presAssocID="{4A5B2CD7-6B9D-463F-83CA-76CB7196BAC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12C4CE-1327-40AD-BB61-6E0A6523ECCF}" type="pres">
      <dgm:prSet presAssocID="{4A5B2CD7-6B9D-463F-83CA-76CB7196BAC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ADDE79-9F7A-419B-BEF5-5EEDF23972D3}" type="presOf" srcId="{F971397B-FE78-41AF-875F-DB143370779C}" destId="{DAAF408A-D87F-4D4B-B1B8-64245E1DE861}" srcOrd="0" destOrd="0" presId="urn:microsoft.com/office/officeart/2005/8/layout/radial2"/>
    <dgm:cxn modelId="{59AFF623-C885-4B7D-800F-6B1369F35226}" srcId="{604E4A9A-8251-4F5E-8ECF-42DD4F7E278B}" destId="{C30FBBB4-10AC-42C2-87AD-DEDCCECF2CAF}" srcOrd="0" destOrd="0" parTransId="{B3523294-0D79-4921-A5ED-1A379F92C1E3}" sibTransId="{39AAC9B6-6C3F-4103-AB57-D12DCFC04B18}"/>
    <dgm:cxn modelId="{1D7CAAAA-72B1-478D-9E7E-3E212E84057B}" type="presOf" srcId="{29EF3F87-3EA1-47EF-92FF-69F6BC5EFEA6}" destId="{AAF98DBF-C0B5-4A78-9C67-1E3CC1865915}" srcOrd="0" destOrd="0" presId="urn:microsoft.com/office/officeart/2005/8/layout/radial2"/>
    <dgm:cxn modelId="{5EEBD7A6-B90D-421D-932D-856149C28EBD}" type="presOf" srcId="{963D7FD1-7DB1-4FFE-A71B-4930747EF223}" destId="{38B0E544-21EA-4FE1-96AF-B3E7D8D265E3}" srcOrd="0" destOrd="0" presId="urn:microsoft.com/office/officeart/2005/8/layout/radial2"/>
    <dgm:cxn modelId="{11C6ED58-CB14-4581-A39C-E7C5CC10606B}" type="presOf" srcId="{84381779-B4D9-4ED0-B756-5916FBD1CF1F}" destId="{9912C4CE-1327-40AD-BB61-6E0A6523ECCF}" srcOrd="0" destOrd="0" presId="urn:microsoft.com/office/officeart/2005/8/layout/radial2"/>
    <dgm:cxn modelId="{1DC9A6A2-B330-4C89-A46B-1017C8C3AF96}" type="presOf" srcId="{604E4A9A-8251-4F5E-8ECF-42DD4F7E278B}" destId="{61124F7F-D859-408E-ABFE-3758D045E7B2}" srcOrd="0" destOrd="0" presId="urn:microsoft.com/office/officeart/2005/8/layout/radial2"/>
    <dgm:cxn modelId="{0293776F-C283-4EF6-81DE-B36D43ED0A29}" type="presOf" srcId="{C30FBBB4-10AC-42C2-87AD-DEDCCECF2CAF}" destId="{B89CA6CC-BB5A-4772-AA51-68045B67C741}" srcOrd="0" destOrd="0" presId="urn:microsoft.com/office/officeart/2005/8/layout/radial2"/>
    <dgm:cxn modelId="{5C6B0C2F-7B3D-46E9-A7E1-6D4854141985}" srcId="{72855BB5-B574-4188-93BC-0E5C9182DB03}" destId="{604E4A9A-8251-4F5E-8ECF-42DD4F7E278B}" srcOrd="1" destOrd="0" parTransId="{F971397B-FE78-41AF-875F-DB143370779C}" sibTransId="{F883A5ED-4128-4A6F-984F-63A34DB850BC}"/>
    <dgm:cxn modelId="{0EB53821-1023-47C2-ADE8-9469475AF2EC}" type="presOf" srcId="{4CA65F27-227C-4027-AAD8-BBFABE321A81}" destId="{188F315A-DA40-45D9-9DBE-873430FB7179}" srcOrd="0" destOrd="0" presId="urn:microsoft.com/office/officeart/2005/8/layout/radial2"/>
    <dgm:cxn modelId="{8C6B4E87-36EF-47B0-A63E-6DC1BA60B7B6}" srcId="{72855BB5-B574-4188-93BC-0E5C9182DB03}" destId="{4CA65F27-227C-4027-AAD8-BBFABE321A81}" srcOrd="0" destOrd="0" parTransId="{3725C5E8-32F4-40ED-8266-DD47B32023B1}" sibTransId="{127CA30A-ECD2-4F70-A8FF-978278A703E8}"/>
    <dgm:cxn modelId="{C98D6B76-CC70-43CF-9A39-C8E03DAD3B0B}" srcId="{72855BB5-B574-4188-93BC-0E5C9182DB03}" destId="{4A5B2CD7-6B9D-463F-83CA-76CB7196BACF}" srcOrd="2" destOrd="0" parTransId="{29EF3F87-3EA1-47EF-92FF-69F6BC5EFEA6}" sibTransId="{0B10C456-90E2-4452-ACF8-7421902E8248}"/>
    <dgm:cxn modelId="{7034ED1A-01CD-4126-879E-4FC92D06CF0B}" srcId="{4CA65F27-227C-4027-AAD8-BBFABE321A81}" destId="{963D7FD1-7DB1-4FFE-A71B-4930747EF223}" srcOrd="0" destOrd="0" parTransId="{9A6168D2-2236-407D-BB68-DCF73837F168}" sibTransId="{F29EC136-5517-402F-B930-EF08388D4D5A}"/>
    <dgm:cxn modelId="{4A9FA1B2-8B76-4D35-9CAA-ACDB663C0078}" srcId="{4A5B2CD7-6B9D-463F-83CA-76CB7196BACF}" destId="{84381779-B4D9-4ED0-B756-5916FBD1CF1F}" srcOrd="0" destOrd="0" parTransId="{CFF3C80E-DD72-44F1-BA10-17EF701B1D5F}" sibTransId="{C3A54266-76B2-4FBE-B530-F1E48F6574C7}"/>
    <dgm:cxn modelId="{7E47C621-C787-4488-AFFD-F5958926EA1D}" type="presOf" srcId="{72855BB5-B574-4188-93BC-0E5C9182DB03}" destId="{DA574DBF-472F-4E29-AB78-7F9C71E1566E}" srcOrd="0" destOrd="0" presId="urn:microsoft.com/office/officeart/2005/8/layout/radial2"/>
    <dgm:cxn modelId="{8E26D649-35B3-4CCC-B5D5-9BBBF90E85A2}" type="presOf" srcId="{4A5B2CD7-6B9D-463F-83CA-76CB7196BACF}" destId="{5ECAA2EA-157E-4597-BFE2-81D2AE614BF8}" srcOrd="0" destOrd="0" presId="urn:microsoft.com/office/officeart/2005/8/layout/radial2"/>
    <dgm:cxn modelId="{6B828122-9021-4DF0-8FF5-29C6C6F06EA5}" type="presOf" srcId="{3725C5E8-32F4-40ED-8266-DD47B32023B1}" destId="{5C76E634-B1A2-4420-AC67-8D3C69D60067}" srcOrd="0" destOrd="0" presId="urn:microsoft.com/office/officeart/2005/8/layout/radial2"/>
    <dgm:cxn modelId="{97678CA6-CB05-40F9-B594-7816DC9C586E}" type="presParOf" srcId="{DA574DBF-472F-4E29-AB78-7F9C71E1566E}" destId="{C4E32032-66B9-45AE-908B-5DFB89C22848}" srcOrd="0" destOrd="0" presId="urn:microsoft.com/office/officeart/2005/8/layout/radial2"/>
    <dgm:cxn modelId="{5DC6AB3A-4F73-4D47-B23C-C9BE99289FF2}" type="presParOf" srcId="{C4E32032-66B9-45AE-908B-5DFB89C22848}" destId="{CD779738-5BCB-4055-8E61-677A16D0870D}" srcOrd="0" destOrd="0" presId="urn:microsoft.com/office/officeart/2005/8/layout/radial2"/>
    <dgm:cxn modelId="{738F38E1-B2CA-465A-931A-24F116CEF8FF}" type="presParOf" srcId="{CD779738-5BCB-4055-8E61-677A16D0870D}" destId="{549A7FE3-F539-415A-8E89-74B0B427DFED}" srcOrd="0" destOrd="0" presId="urn:microsoft.com/office/officeart/2005/8/layout/radial2"/>
    <dgm:cxn modelId="{D01B957C-DE1F-44AF-9A45-9F9232A5E579}" type="presParOf" srcId="{CD779738-5BCB-4055-8E61-677A16D0870D}" destId="{03B04395-6CE7-4B38-8E4E-036D3370927D}" srcOrd="1" destOrd="0" presId="urn:microsoft.com/office/officeart/2005/8/layout/radial2"/>
    <dgm:cxn modelId="{93D93333-AFAF-4856-8216-BA42FB64D6F7}" type="presParOf" srcId="{C4E32032-66B9-45AE-908B-5DFB89C22848}" destId="{5C76E634-B1A2-4420-AC67-8D3C69D60067}" srcOrd="1" destOrd="0" presId="urn:microsoft.com/office/officeart/2005/8/layout/radial2"/>
    <dgm:cxn modelId="{5E71873B-A0EF-4E88-8239-6B119342848B}" type="presParOf" srcId="{C4E32032-66B9-45AE-908B-5DFB89C22848}" destId="{27BAB507-9FA4-48D6-A322-0B07DD051EB8}" srcOrd="2" destOrd="0" presId="urn:microsoft.com/office/officeart/2005/8/layout/radial2"/>
    <dgm:cxn modelId="{20392A70-2A7E-45D3-92BF-1E355BFC43BB}" type="presParOf" srcId="{27BAB507-9FA4-48D6-A322-0B07DD051EB8}" destId="{188F315A-DA40-45D9-9DBE-873430FB7179}" srcOrd="0" destOrd="0" presId="urn:microsoft.com/office/officeart/2005/8/layout/radial2"/>
    <dgm:cxn modelId="{33A0D953-181A-41B0-B2D9-92EBF07E10A9}" type="presParOf" srcId="{27BAB507-9FA4-48D6-A322-0B07DD051EB8}" destId="{38B0E544-21EA-4FE1-96AF-B3E7D8D265E3}" srcOrd="1" destOrd="0" presId="urn:microsoft.com/office/officeart/2005/8/layout/radial2"/>
    <dgm:cxn modelId="{8FAFAA0B-9744-447A-B0F6-AF08716150DE}" type="presParOf" srcId="{C4E32032-66B9-45AE-908B-5DFB89C22848}" destId="{DAAF408A-D87F-4D4B-B1B8-64245E1DE861}" srcOrd="3" destOrd="0" presId="urn:microsoft.com/office/officeart/2005/8/layout/radial2"/>
    <dgm:cxn modelId="{98D94EE9-D4C5-48E0-9A6D-F404A226ABBA}" type="presParOf" srcId="{C4E32032-66B9-45AE-908B-5DFB89C22848}" destId="{6F480C8A-8E2B-4BA5-AEAF-39F6E7397CAE}" srcOrd="4" destOrd="0" presId="urn:microsoft.com/office/officeart/2005/8/layout/radial2"/>
    <dgm:cxn modelId="{18B0788E-BD52-4BAF-A7AC-6E9CEA70169B}" type="presParOf" srcId="{6F480C8A-8E2B-4BA5-AEAF-39F6E7397CAE}" destId="{61124F7F-D859-408E-ABFE-3758D045E7B2}" srcOrd="0" destOrd="0" presId="urn:microsoft.com/office/officeart/2005/8/layout/radial2"/>
    <dgm:cxn modelId="{1B3E70CB-297B-4106-9DF0-151CB9355EDE}" type="presParOf" srcId="{6F480C8A-8E2B-4BA5-AEAF-39F6E7397CAE}" destId="{B89CA6CC-BB5A-4772-AA51-68045B67C741}" srcOrd="1" destOrd="0" presId="urn:microsoft.com/office/officeart/2005/8/layout/radial2"/>
    <dgm:cxn modelId="{1BC1B28F-2EAA-4D16-825E-00422ACB3DB8}" type="presParOf" srcId="{C4E32032-66B9-45AE-908B-5DFB89C22848}" destId="{AAF98DBF-C0B5-4A78-9C67-1E3CC1865915}" srcOrd="5" destOrd="0" presId="urn:microsoft.com/office/officeart/2005/8/layout/radial2"/>
    <dgm:cxn modelId="{0115B172-D98D-4444-829F-4036FC3A34C5}" type="presParOf" srcId="{C4E32032-66B9-45AE-908B-5DFB89C22848}" destId="{55DC6281-E683-4F8F-8E98-4FC6C8A84FCB}" srcOrd="6" destOrd="0" presId="urn:microsoft.com/office/officeart/2005/8/layout/radial2"/>
    <dgm:cxn modelId="{F50B8567-8CB8-43F1-92A1-523FBC5676E9}" type="presParOf" srcId="{55DC6281-E683-4F8F-8E98-4FC6C8A84FCB}" destId="{5ECAA2EA-157E-4597-BFE2-81D2AE614BF8}" srcOrd="0" destOrd="0" presId="urn:microsoft.com/office/officeart/2005/8/layout/radial2"/>
    <dgm:cxn modelId="{E220F1B0-2BD5-4D50-B0DC-B4F354284171}" type="presParOf" srcId="{55DC6281-E683-4F8F-8E98-4FC6C8A84FCB}" destId="{9912C4CE-1327-40AD-BB61-6E0A6523ECC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46E288-5367-4ABC-A32E-8E8D0EC01550}" type="doc">
      <dgm:prSet loTypeId="urn:microsoft.com/office/officeart/2005/8/layout/hProcess10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337437-1145-45DD-98B1-B20CE2FAB57B}">
      <dgm:prSet phldrT="[Text]" custT="1"/>
      <dgm:spPr>
        <a:solidFill>
          <a:srgbClr val="3B306C"/>
        </a:solidFill>
      </dgm:spPr>
      <dgm:t>
        <a:bodyPr/>
        <a:lstStyle/>
        <a:p>
          <a:endParaRPr lang="en-US" sz="1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r>
            <a: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PROMPTII</a:t>
          </a:r>
        </a:p>
        <a:p>
          <a:r>
            <a: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 Resource Organization</a:t>
          </a:r>
        </a:p>
        <a:p>
          <a:r>
            <a: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Management and Planning Techniques</a:t>
          </a:r>
        </a:p>
        <a:p>
          <a:r>
            <a: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project management method</a:t>
          </a:r>
        </a:p>
        <a:p>
          <a:r>
            <a: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developed by </a:t>
          </a:r>
          <a:r>
            <a:rPr lang="en-US" sz="10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Simpact</a:t>
          </a:r>
          <a:r>
            <a:rPr 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Systems Ltd.</a:t>
          </a:r>
        </a:p>
        <a:p>
          <a:endParaRPr lang="en-US" sz="800" dirty="0"/>
        </a:p>
      </dgm:t>
    </dgm:pt>
    <dgm:pt modelId="{C20612D8-69B2-4B3B-9286-D3A73C4A9A11}" type="parTrans" cxnId="{F384FD73-98CF-417F-9F3A-3BCF9082D26D}">
      <dgm:prSet/>
      <dgm:spPr/>
      <dgm:t>
        <a:bodyPr/>
        <a:lstStyle/>
        <a:p>
          <a:endParaRPr lang="en-US"/>
        </a:p>
      </dgm:t>
    </dgm:pt>
    <dgm:pt modelId="{9E504506-0E22-4587-BB27-EFE00BFBF233}" type="sibTrans" cxnId="{F384FD73-98CF-417F-9F3A-3BCF9082D26D}">
      <dgm:prSet/>
      <dgm:spPr/>
      <dgm:t>
        <a:bodyPr/>
        <a:lstStyle/>
        <a:p>
          <a:endParaRPr lang="en-US"/>
        </a:p>
      </dgm:t>
    </dgm:pt>
    <dgm:pt modelId="{E18E7238-5F93-41C4-A5D1-75BF8BDF8B8C}">
      <dgm:prSet phldrT="[Text]"/>
      <dgm:spPr>
        <a:solidFill>
          <a:srgbClr val="3B306C"/>
        </a:solidFill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PRINCE2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Projects IN Controlled Environments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Published by the UK Government agency CCTA,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Projects in Controlled Environments (PRINCE)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became the UK standard for all government </a:t>
          </a:r>
          <a:b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information systems projects.</a:t>
          </a:r>
          <a:endParaRPr lang="en-US" dirty="0"/>
        </a:p>
      </dgm:t>
    </dgm:pt>
    <dgm:pt modelId="{6EA6E473-C2B8-42B1-BBFC-0C451E2B5F18}" type="parTrans" cxnId="{BF4F8EFB-4CC5-4CB9-9292-917401DE791C}">
      <dgm:prSet/>
      <dgm:spPr/>
      <dgm:t>
        <a:bodyPr/>
        <a:lstStyle/>
        <a:p>
          <a:endParaRPr lang="en-US"/>
        </a:p>
      </dgm:t>
    </dgm:pt>
    <dgm:pt modelId="{7B68552F-E1C5-445D-BE96-B943B807BE5B}" type="sibTrans" cxnId="{BF4F8EFB-4CC5-4CB9-9292-917401DE791C}">
      <dgm:prSet/>
      <dgm:spPr/>
      <dgm:t>
        <a:bodyPr/>
        <a:lstStyle/>
        <a:p>
          <a:endParaRPr lang="en-US"/>
        </a:p>
      </dgm:t>
    </dgm:pt>
    <dgm:pt modelId="{A1D41AB2-A5E1-4C2F-9715-7510B7BFE6F4}">
      <dgm:prSet phldrT="[Text]"/>
      <dgm:spPr>
        <a:solidFill>
          <a:srgbClr val="3B306C"/>
        </a:solidFill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PRINCE2</a:t>
          </a:r>
        </a:p>
        <a:p>
          <a:r>
            <a: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Projects IN Controlled Environments 2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 upgrade to PRINCE was considered to be in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order and the development was contracted out but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assured by a virtual committee spread among 150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European organizations</a:t>
          </a:r>
          <a:r>
            <a:rPr lang="en-US" dirty="0" smtClean="0">
              <a:solidFill>
                <a:srgbClr val="4C4483"/>
              </a:solidFill>
              <a:latin typeface="Arial"/>
              <a:cs typeface="Arial"/>
            </a:rPr>
            <a:t>.</a:t>
          </a:r>
          <a:endParaRPr lang="en-US" dirty="0"/>
        </a:p>
      </dgm:t>
    </dgm:pt>
    <dgm:pt modelId="{35BBFDD7-FEC3-40EC-8155-423CEC662E6A}" type="parTrans" cxnId="{E84E86FA-17CE-4B89-BF03-798E1026E659}">
      <dgm:prSet/>
      <dgm:spPr/>
      <dgm:t>
        <a:bodyPr/>
        <a:lstStyle/>
        <a:p>
          <a:endParaRPr lang="en-US"/>
        </a:p>
      </dgm:t>
    </dgm:pt>
    <dgm:pt modelId="{5F803BBB-D469-44F6-B765-06F07B70EAA8}" type="sibTrans" cxnId="{E84E86FA-17CE-4B89-BF03-798E1026E659}">
      <dgm:prSet/>
      <dgm:spPr/>
      <dgm:t>
        <a:bodyPr/>
        <a:lstStyle/>
        <a:p>
          <a:endParaRPr lang="en-US"/>
        </a:p>
      </dgm:t>
    </dgm:pt>
    <dgm:pt modelId="{C0F3EC51-207A-4236-AED2-9C81CAB9B00B}">
      <dgm:prSet/>
      <dgm:spPr>
        <a:solidFill>
          <a:srgbClr val="3B306C"/>
        </a:solidFill>
      </dgm:spPr>
      <dgm:t>
        <a:bodyPr/>
        <a:lstStyle/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PRINCE2</a:t>
          </a:r>
        </a:p>
        <a:p>
          <a:r>
            <a: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Major Revision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major revision has seen the method made</a:t>
          </a:r>
        </a:p>
        <a:p>
          <a:r>
            <a: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simpler and more easily customizable, a common request from users.</a:t>
          </a:r>
          <a:endParaRPr lang="en-US" dirty="0"/>
        </a:p>
      </dgm:t>
    </dgm:pt>
    <dgm:pt modelId="{B5605E7F-9DA0-49C3-92FB-2693E6884A55}" type="parTrans" cxnId="{DAD5F48D-04EC-4518-A334-35A7A5A9F679}">
      <dgm:prSet/>
      <dgm:spPr/>
      <dgm:t>
        <a:bodyPr/>
        <a:lstStyle/>
        <a:p>
          <a:endParaRPr lang="en-US"/>
        </a:p>
      </dgm:t>
    </dgm:pt>
    <dgm:pt modelId="{0AD038B9-4B97-48AF-B5DD-166FA486A9BA}" type="sibTrans" cxnId="{DAD5F48D-04EC-4518-A334-35A7A5A9F679}">
      <dgm:prSet/>
      <dgm:spPr/>
      <dgm:t>
        <a:bodyPr/>
        <a:lstStyle/>
        <a:p>
          <a:endParaRPr lang="en-US"/>
        </a:p>
      </dgm:t>
    </dgm:pt>
    <dgm:pt modelId="{EDB1B316-F26D-47BB-8D02-247820A3A8F9}" type="pres">
      <dgm:prSet presAssocID="{AC46E288-5367-4ABC-A32E-8E8D0EC0155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BD5334-B700-4001-BA70-4A2736446290}" type="pres">
      <dgm:prSet presAssocID="{C8337437-1145-45DD-98B1-B20CE2FAB57B}" presName="composite" presStyleCnt="0"/>
      <dgm:spPr/>
    </dgm:pt>
    <dgm:pt modelId="{DC708ABF-D5B8-4A64-ACA1-210FC3602C7B}" type="pres">
      <dgm:prSet presAssocID="{C8337437-1145-45DD-98B1-B20CE2FAB57B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9B35349-7BC4-4873-A081-5E568A2AD974}" type="pres">
      <dgm:prSet presAssocID="{C8337437-1145-45DD-98B1-B20CE2FAB57B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DDF10-BB1F-4B17-A824-9AF2EC4F4D0E}" type="pres">
      <dgm:prSet presAssocID="{9E504506-0E22-4587-BB27-EFE00BFBF23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B0EF57B-B585-4DD9-B97E-8AE1AE21A090}" type="pres">
      <dgm:prSet presAssocID="{9E504506-0E22-4587-BB27-EFE00BFBF233}" presName="connTx" presStyleLbl="sibTrans2D1" presStyleIdx="0" presStyleCnt="3"/>
      <dgm:spPr/>
      <dgm:t>
        <a:bodyPr/>
        <a:lstStyle/>
        <a:p>
          <a:endParaRPr lang="en-US"/>
        </a:p>
      </dgm:t>
    </dgm:pt>
    <dgm:pt modelId="{4544BB07-05E5-4C13-B2E4-D72CE66DDE0E}" type="pres">
      <dgm:prSet presAssocID="{E18E7238-5F93-41C4-A5D1-75BF8BDF8B8C}" presName="composite" presStyleCnt="0"/>
      <dgm:spPr/>
    </dgm:pt>
    <dgm:pt modelId="{BC032DD0-AFBF-43C2-A2B1-46C43EF1C8CE}" type="pres">
      <dgm:prSet presAssocID="{E18E7238-5F93-41C4-A5D1-75BF8BDF8B8C}" presName="imagSh" presStyleLbl="b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88543D67-CB5D-4B3A-B18F-7020DA6DB14F}" type="pres">
      <dgm:prSet presAssocID="{E18E7238-5F93-41C4-A5D1-75BF8BDF8B8C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6DFB0-F29F-400F-A915-FA1552220D91}" type="pres">
      <dgm:prSet presAssocID="{7B68552F-E1C5-445D-BE96-B943B807BE5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18ABED5-F30D-4335-92E0-77EE6173EC33}" type="pres">
      <dgm:prSet presAssocID="{7B68552F-E1C5-445D-BE96-B943B807BE5B}" presName="connTx" presStyleLbl="sibTrans2D1" presStyleIdx="1" presStyleCnt="3"/>
      <dgm:spPr/>
      <dgm:t>
        <a:bodyPr/>
        <a:lstStyle/>
        <a:p>
          <a:endParaRPr lang="en-US"/>
        </a:p>
      </dgm:t>
    </dgm:pt>
    <dgm:pt modelId="{2BB28F53-AF39-4238-BA13-635F88B35E76}" type="pres">
      <dgm:prSet presAssocID="{A1D41AB2-A5E1-4C2F-9715-7510B7BFE6F4}" presName="composite" presStyleCnt="0"/>
      <dgm:spPr/>
    </dgm:pt>
    <dgm:pt modelId="{91C823F2-359A-43A8-8CAD-B9BCD74809E7}" type="pres">
      <dgm:prSet presAssocID="{A1D41AB2-A5E1-4C2F-9715-7510B7BFE6F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175B82A7-5F21-443B-A225-DABB6F636015}" type="pres">
      <dgm:prSet presAssocID="{A1D41AB2-A5E1-4C2F-9715-7510B7BFE6F4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58BB7-94E6-4D19-89BD-38647E73E389}" type="pres">
      <dgm:prSet presAssocID="{5F803BBB-D469-44F6-B765-06F07B70EAA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6105926-920F-48BF-AEA3-98E47C27DF72}" type="pres">
      <dgm:prSet presAssocID="{5F803BBB-D469-44F6-B765-06F07B70EAA8}" presName="connTx" presStyleLbl="sibTrans2D1" presStyleIdx="2" presStyleCnt="3"/>
      <dgm:spPr/>
      <dgm:t>
        <a:bodyPr/>
        <a:lstStyle/>
        <a:p>
          <a:endParaRPr lang="en-US"/>
        </a:p>
      </dgm:t>
    </dgm:pt>
    <dgm:pt modelId="{E9786410-96C5-40ED-9A8D-CAC2581308DC}" type="pres">
      <dgm:prSet presAssocID="{C0F3EC51-207A-4236-AED2-9C81CAB9B00B}" presName="composite" presStyleCnt="0"/>
      <dgm:spPr/>
    </dgm:pt>
    <dgm:pt modelId="{AD149599-6606-47BA-9BA6-493C8C810372}" type="pres">
      <dgm:prSet presAssocID="{C0F3EC51-207A-4236-AED2-9C81CAB9B00B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B81F8343-EF1F-4DAA-A4F4-DC24FBEF8E07}" type="pres">
      <dgm:prSet presAssocID="{C0F3EC51-207A-4236-AED2-9C81CAB9B00B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4F8EFB-4CC5-4CB9-9292-917401DE791C}" srcId="{AC46E288-5367-4ABC-A32E-8E8D0EC01550}" destId="{E18E7238-5F93-41C4-A5D1-75BF8BDF8B8C}" srcOrd="1" destOrd="0" parTransId="{6EA6E473-C2B8-42B1-BBFC-0C451E2B5F18}" sibTransId="{7B68552F-E1C5-445D-BE96-B943B807BE5B}"/>
    <dgm:cxn modelId="{875AAE2A-AC01-4512-9CCD-9557E8BEDD27}" type="presOf" srcId="{A1D41AB2-A5E1-4C2F-9715-7510B7BFE6F4}" destId="{175B82A7-5F21-443B-A225-DABB6F636015}" srcOrd="0" destOrd="0" presId="urn:microsoft.com/office/officeart/2005/8/layout/hProcess10"/>
    <dgm:cxn modelId="{431B3B7A-AC88-48A9-8C2A-ED35AF5A82CC}" type="presOf" srcId="{E18E7238-5F93-41C4-A5D1-75BF8BDF8B8C}" destId="{88543D67-CB5D-4B3A-B18F-7020DA6DB14F}" srcOrd="0" destOrd="0" presId="urn:microsoft.com/office/officeart/2005/8/layout/hProcess10"/>
    <dgm:cxn modelId="{DAD5F48D-04EC-4518-A334-35A7A5A9F679}" srcId="{AC46E288-5367-4ABC-A32E-8E8D0EC01550}" destId="{C0F3EC51-207A-4236-AED2-9C81CAB9B00B}" srcOrd="3" destOrd="0" parTransId="{B5605E7F-9DA0-49C3-92FB-2693E6884A55}" sibTransId="{0AD038B9-4B97-48AF-B5DD-166FA486A9BA}"/>
    <dgm:cxn modelId="{987C4D9A-CE71-44C6-80D9-5E8007AA41B9}" type="presOf" srcId="{AC46E288-5367-4ABC-A32E-8E8D0EC01550}" destId="{EDB1B316-F26D-47BB-8D02-247820A3A8F9}" srcOrd="0" destOrd="0" presId="urn:microsoft.com/office/officeart/2005/8/layout/hProcess10"/>
    <dgm:cxn modelId="{B238E47D-262E-4B8A-A400-841344AB2E3A}" type="presOf" srcId="{7B68552F-E1C5-445D-BE96-B943B807BE5B}" destId="{0116DFB0-F29F-400F-A915-FA1552220D91}" srcOrd="0" destOrd="0" presId="urn:microsoft.com/office/officeart/2005/8/layout/hProcess10"/>
    <dgm:cxn modelId="{63556FAF-475B-4434-8007-2A5FA8C385EA}" type="presOf" srcId="{7B68552F-E1C5-445D-BE96-B943B807BE5B}" destId="{218ABED5-F30D-4335-92E0-77EE6173EC33}" srcOrd="1" destOrd="0" presId="urn:microsoft.com/office/officeart/2005/8/layout/hProcess10"/>
    <dgm:cxn modelId="{9A9C136B-E927-4AFF-8DF5-A7DBD5A01AD9}" type="presOf" srcId="{5F803BBB-D469-44F6-B765-06F07B70EAA8}" destId="{4BB58BB7-94E6-4D19-89BD-38647E73E389}" srcOrd="0" destOrd="0" presId="urn:microsoft.com/office/officeart/2005/8/layout/hProcess10"/>
    <dgm:cxn modelId="{6EF19B77-68F7-4C1A-91FA-59440CDA6019}" type="presOf" srcId="{9E504506-0E22-4587-BB27-EFE00BFBF233}" destId="{DB0EF57B-B585-4DD9-B97E-8AE1AE21A090}" srcOrd="1" destOrd="0" presId="urn:microsoft.com/office/officeart/2005/8/layout/hProcess10"/>
    <dgm:cxn modelId="{39BA9D5B-80DD-43EC-8BBF-0935F219C5CB}" type="presOf" srcId="{C0F3EC51-207A-4236-AED2-9C81CAB9B00B}" destId="{B81F8343-EF1F-4DAA-A4F4-DC24FBEF8E07}" srcOrd="0" destOrd="0" presId="urn:microsoft.com/office/officeart/2005/8/layout/hProcess10"/>
    <dgm:cxn modelId="{477397DC-B99E-4A91-AA09-0FF2198096D2}" type="presOf" srcId="{5F803BBB-D469-44F6-B765-06F07B70EAA8}" destId="{36105926-920F-48BF-AEA3-98E47C27DF72}" srcOrd="1" destOrd="0" presId="urn:microsoft.com/office/officeart/2005/8/layout/hProcess10"/>
    <dgm:cxn modelId="{E84E86FA-17CE-4B89-BF03-798E1026E659}" srcId="{AC46E288-5367-4ABC-A32E-8E8D0EC01550}" destId="{A1D41AB2-A5E1-4C2F-9715-7510B7BFE6F4}" srcOrd="2" destOrd="0" parTransId="{35BBFDD7-FEC3-40EC-8155-423CEC662E6A}" sibTransId="{5F803BBB-D469-44F6-B765-06F07B70EAA8}"/>
    <dgm:cxn modelId="{C69B2D34-367F-4F23-A968-0CF716DD23D8}" type="presOf" srcId="{C8337437-1145-45DD-98B1-B20CE2FAB57B}" destId="{59B35349-7BC4-4873-A081-5E568A2AD974}" srcOrd="0" destOrd="0" presId="urn:microsoft.com/office/officeart/2005/8/layout/hProcess10"/>
    <dgm:cxn modelId="{A8C4626B-4792-4593-9BB1-AF076D3D885F}" type="presOf" srcId="{9E504506-0E22-4587-BB27-EFE00BFBF233}" destId="{59DDDF10-BB1F-4B17-A824-9AF2EC4F4D0E}" srcOrd="0" destOrd="0" presId="urn:microsoft.com/office/officeart/2005/8/layout/hProcess10"/>
    <dgm:cxn modelId="{F384FD73-98CF-417F-9F3A-3BCF9082D26D}" srcId="{AC46E288-5367-4ABC-A32E-8E8D0EC01550}" destId="{C8337437-1145-45DD-98B1-B20CE2FAB57B}" srcOrd="0" destOrd="0" parTransId="{C20612D8-69B2-4B3B-9286-D3A73C4A9A11}" sibTransId="{9E504506-0E22-4587-BB27-EFE00BFBF233}"/>
    <dgm:cxn modelId="{006DED2A-56EF-4A82-AB36-F23769E6DDE0}" type="presParOf" srcId="{EDB1B316-F26D-47BB-8D02-247820A3A8F9}" destId="{4DBD5334-B700-4001-BA70-4A2736446290}" srcOrd="0" destOrd="0" presId="urn:microsoft.com/office/officeart/2005/8/layout/hProcess10"/>
    <dgm:cxn modelId="{4EE95648-3910-4F96-BF78-57E90AF43C2E}" type="presParOf" srcId="{4DBD5334-B700-4001-BA70-4A2736446290}" destId="{DC708ABF-D5B8-4A64-ACA1-210FC3602C7B}" srcOrd="0" destOrd="0" presId="urn:microsoft.com/office/officeart/2005/8/layout/hProcess10"/>
    <dgm:cxn modelId="{7C90BD35-2387-42A1-89E5-74BDB77F39F1}" type="presParOf" srcId="{4DBD5334-B700-4001-BA70-4A2736446290}" destId="{59B35349-7BC4-4873-A081-5E568A2AD974}" srcOrd="1" destOrd="0" presId="urn:microsoft.com/office/officeart/2005/8/layout/hProcess10"/>
    <dgm:cxn modelId="{230AAD91-65A9-434D-98AD-76D78AD9FD75}" type="presParOf" srcId="{EDB1B316-F26D-47BB-8D02-247820A3A8F9}" destId="{59DDDF10-BB1F-4B17-A824-9AF2EC4F4D0E}" srcOrd="1" destOrd="0" presId="urn:microsoft.com/office/officeart/2005/8/layout/hProcess10"/>
    <dgm:cxn modelId="{5A619B3D-6355-4AD7-9DEE-AA68A0848408}" type="presParOf" srcId="{59DDDF10-BB1F-4B17-A824-9AF2EC4F4D0E}" destId="{DB0EF57B-B585-4DD9-B97E-8AE1AE21A090}" srcOrd="0" destOrd="0" presId="urn:microsoft.com/office/officeart/2005/8/layout/hProcess10"/>
    <dgm:cxn modelId="{474FE63F-3118-42E9-B359-C241A99D686D}" type="presParOf" srcId="{EDB1B316-F26D-47BB-8D02-247820A3A8F9}" destId="{4544BB07-05E5-4C13-B2E4-D72CE66DDE0E}" srcOrd="2" destOrd="0" presId="urn:microsoft.com/office/officeart/2005/8/layout/hProcess10"/>
    <dgm:cxn modelId="{B4E9DDC4-64EB-41E3-9996-DC00D9E3C917}" type="presParOf" srcId="{4544BB07-05E5-4C13-B2E4-D72CE66DDE0E}" destId="{BC032DD0-AFBF-43C2-A2B1-46C43EF1C8CE}" srcOrd="0" destOrd="0" presId="urn:microsoft.com/office/officeart/2005/8/layout/hProcess10"/>
    <dgm:cxn modelId="{DBF9BB2F-1798-4889-A731-BC24C164D02A}" type="presParOf" srcId="{4544BB07-05E5-4C13-B2E4-D72CE66DDE0E}" destId="{88543D67-CB5D-4B3A-B18F-7020DA6DB14F}" srcOrd="1" destOrd="0" presId="urn:microsoft.com/office/officeart/2005/8/layout/hProcess10"/>
    <dgm:cxn modelId="{D8E82099-D0B0-4100-8A05-BB06AC8FC9CF}" type="presParOf" srcId="{EDB1B316-F26D-47BB-8D02-247820A3A8F9}" destId="{0116DFB0-F29F-400F-A915-FA1552220D91}" srcOrd="3" destOrd="0" presId="urn:microsoft.com/office/officeart/2005/8/layout/hProcess10"/>
    <dgm:cxn modelId="{47D610E6-5390-4E8B-A734-AF14E51EF5F0}" type="presParOf" srcId="{0116DFB0-F29F-400F-A915-FA1552220D91}" destId="{218ABED5-F30D-4335-92E0-77EE6173EC33}" srcOrd="0" destOrd="0" presId="urn:microsoft.com/office/officeart/2005/8/layout/hProcess10"/>
    <dgm:cxn modelId="{796ED880-B67C-461E-BFE2-00DDE11ED232}" type="presParOf" srcId="{EDB1B316-F26D-47BB-8D02-247820A3A8F9}" destId="{2BB28F53-AF39-4238-BA13-635F88B35E76}" srcOrd="4" destOrd="0" presId="urn:microsoft.com/office/officeart/2005/8/layout/hProcess10"/>
    <dgm:cxn modelId="{52941A32-6131-4015-9BF2-F518618DCD5C}" type="presParOf" srcId="{2BB28F53-AF39-4238-BA13-635F88B35E76}" destId="{91C823F2-359A-43A8-8CAD-B9BCD74809E7}" srcOrd="0" destOrd="0" presId="urn:microsoft.com/office/officeart/2005/8/layout/hProcess10"/>
    <dgm:cxn modelId="{5504C11E-0CEA-4216-AC9B-473471C892E0}" type="presParOf" srcId="{2BB28F53-AF39-4238-BA13-635F88B35E76}" destId="{175B82A7-5F21-443B-A225-DABB6F636015}" srcOrd="1" destOrd="0" presId="urn:microsoft.com/office/officeart/2005/8/layout/hProcess10"/>
    <dgm:cxn modelId="{A9D1F238-9D0A-407A-9EB1-D07D3593C2F7}" type="presParOf" srcId="{EDB1B316-F26D-47BB-8D02-247820A3A8F9}" destId="{4BB58BB7-94E6-4D19-89BD-38647E73E389}" srcOrd="5" destOrd="0" presId="urn:microsoft.com/office/officeart/2005/8/layout/hProcess10"/>
    <dgm:cxn modelId="{5BFD22FA-E7FD-4A2E-BBBC-C4489E359502}" type="presParOf" srcId="{4BB58BB7-94E6-4D19-89BD-38647E73E389}" destId="{36105926-920F-48BF-AEA3-98E47C27DF72}" srcOrd="0" destOrd="0" presId="urn:microsoft.com/office/officeart/2005/8/layout/hProcess10"/>
    <dgm:cxn modelId="{6B145141-5A6E-4CA5-8092-64F6A259EB61}" type="presParOf" srcId="{EDB1B316-F26D-47BB-8D02-247820A3A8F9}" destId="{E9786410-96C5-40ED-9A8D-CAC2581308DC}" srcOrd="6" destOrd="0" presId="urn:microsoft.com/office/officeart/2005/8/layout/hProcess10"/>
    <dgm:cxn modelId="{8AF85D48-1176-4A87-AC1B-1433EF589960}" type="presParOf" srcId="{E9786410-96C5-40ED-9A8D-CAC2581308DC}" destId="{AD149599-6606-47BA-9BA6-493C8C810372}" srcOrd="0" destOrd="0" presId="urn:microsoft.com/office/officeart/2005/8/layout/hProcess10"/>
    <dgm:cxn modelId="{A4997C15-73A6-41E4-80A2-FC49549FAB50}" type="presParOf" srcId="{E9786410-96C5-40ED-9A8D-CAC2581308DC}" destId="{B81F8343-EF1F-4DAA-A4F4-DC24FBEF8E0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936B4-35D8-4EEC-8B31-BEEB5BE1DB3A}">
      <dsp:nvSpPr>
        <dsp:cNvPr id="0" name=""/>
        <dsp:cNvSpPr/>
      </dsp:nvSpPr>
      <dsp:spPr>
        <a:xfrm>
          <a:off x="0" y="0"/>
          <a:ext cx="7540580" cy="1467012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-&gt; Stands for Projects in Controlled Environments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-&gt;Easy to Learn &amp; Flexible for all Projects</a:t>
          </a:r>
          <a:endParaRPr lang="en-US" sz="2000" kern="1200" dirty="0"/>
        </a:p>
      </dsp:txBody>
      <dsp:txXfrm>
        <a:off x="1654817" y="0"/>
        <a:ext cx="5885762" cy="1467012"/>
      </dsp:txXfrm>
    </dsp:sp>
    <dsp:sp modelId="{71FF23F4-B1EA-473A-BE97-81A024325CFD}">
      <dsp:nvSpPr>
        <dsp:cNvPr id="0" name=""/>
        <dsp:cNvSpPr/>
      </dsp:nvSpPr>
      <dsp:spPr>
        <a:xfrm>
          <a:off x="146701" y="146701"/>
          <a:ext cx="1508116" cy="11736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600320E-F9BD-4E00-AE78-78890E9A2B94}">
      <dsp:nvSpPr>
        <dsp:cNvPr id="0" name=""/>
        <dsp:cNvSpPr/>
      </dsp:nvSpPr>
      <dsp:spPr>
        <a:xfrm>
          <a:off x="0" y="1613713"/>
          <a:ext cx="7540580" cy="1467012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-&gt; 1,000,000+ Practitioners Worldwide</a:t>
          </a:r>
          <a:endParaRPr lang="en-US" sz="2000" kern="1200" dirty="0"/>
        </a:p>
      </dsp:txBody>
      <dsp:txXfrm>
        <a:off x="1654817" y="1613713"/>
        <a:ext cx="5885762" cy="1467012"/>
      </dsp:txXfrm>
    </dsp:sp>
    <dsp:sp modelId="{09C9C971-A9E2-4F58-9844-56EE75E71C63}">
      <dsp:nvSpPr>
        <dsp:cNvPr id="0" name=""/>
        <dsp:cNvSpPr/>
      </dsp:nvSpPr>
      <dsp:spPr>
        <a:xfrm>
          <a:off x="146701" y="1760414"/>
          <a:ext cx="1508116" cy="11736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E9D9DEE-478D-4F6E-BB59-45E3948B5223}">
      <dsp:nvSpPr>
        <dsp:cNvPr id="0" name=""/>
        <dsp:cNvSpPr/>
      </dsp:nvSpPr>
      <dsp:spPr>
        <a:xfrm>
          <a:off x="0" y="3227426"/>
          <a:ext cx="7540580" cy="1467012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-&gt;P</a:t>
          </a:r>
          <a:r>
            <a:rPr lang="en-US" altLang="ja-JP" sz="2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rovides guidance and  essentials of running a project. </a:t>
          </a:r>
          <a:endParaRPr lang="en-US" sz="2000" kern="1200" dirty="0"/>
        </a:p>
      </dsp:txBody>
      <dsp:txXfrm>
        <a:off x="1654817" y="3227426"/>
        <a:ext cx="5885762" cy="1467012"/>
      </dsp:txXfrm>
    </dsp:sp>
    <dsp:sp modelId="{E1CC2F5E-40FC-44C4-A680-BFA304BA516A}">
      <dsp:nvSpPr>
        <dsp:cNvPr id="0" name=""/>
        <dsp:cNvSpPr/>
      </dsp:nvSpPr>
      <dsp:spPr>
        <a:xfrm>
          <a:off x="146701" y="3374128"/>
          <a:ext cx="1508116" cy="11736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98DBF-C0B5-4A78-9C67-1E3CC1865915}">
      <dsp:nvSpPr>
        <dsp:cNvPr id="0" name=""/>
        <dsp:cNvSpPr/>
      </dsp:nvSpPr>
      <dsp:spPr>
        <a:xfrm rot="2561305">
          <a:off x="2533392" y="3511036"/>
          <a:ext cx="772078" cy="56777"/>
        </a:xfrm>
        <a:custGeom>
          <a:avLst/>
          <a:gdLst/>
          <a:ahLst/>
          <a:cxnLst/>
          <a:rect l="0" t="0" r="0" b="0"/>
          <a:pathLst>
            <a:path>
              <a:moveTo>
                <a:pt x="0" y="28388"/>
              </a:moveTo>
              <a:lnTo>
                <a:pt x="772078" y="28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F408A-D87F-4D4B-B1B8-64245E1DE861}">
      <dsp:nvSpPr>
        <dsp:cNvPr id="0" name=""/>
        <dsp:cNvSpPr/>
      </dsp:nvSpPr>
      <dsp:spPr>
        <a:xfrm>
          <a:off x="2635673" y="2461743"/>
          <a:ext cx="985325" cy="56777"/>
        </a:xfrm>
        <a:custGeom>
          <a:avLst/>
          <a:gdLst/>
          <a:ahLst/>
          <a:cxnLst/>
          <a:rect l="0" t="0" r="0" b="0"/>
          <a:pathLst>
            <a:path>
              <a:moveTo>
                <a:pt x="0" y="28388"/>
              </a:moveTo>
              <a:lnTo>
                <a:pt x="985325" y="28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6E634-B1A2-4420-AC67-8D3C69D60067}">
      <dsp:nvSpPr>
        <dsp:cNvPr id="0" name=""/>
        <dsp:cNvSpPr/>
      </dsp:nvSpPr>
      <dsp:spPr>
        <a:xfrm rot="19105825">
          <a:off x="2522389" y="1406045"/>
          <a:ext cx="899614" cy="56777"/>
        </a:xfrm>
        <a:custGeom>
          <a:avLst/>
          <a:gdLst/>
          <a:ahLst/>
          <a:cxnLst/>
          <a:rect l="0" t="0" r="0" b="0"/>
          <a:pathLst>
            <a:path>
              <a:moveTo>
                <a:pt x="0" y="28388"/>
              </a:moveTo>
              <a:lnTo>
                <a:pt x="899614" y="28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B04395-6CE7-4B38-8E4E-036D3370927D}">
      <dsp:nvSpPr>
        <dsp:cNvPr id="0" name=""/>
        <dsp:cNvSpPr/>
      </dsp:nvSpPr>
      <dsp:spPr>
        <a:xfrm>
          <a:off x="562133" y="1270403"/>
          <a:ext cx="2439458" cy="24394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F315A-DA40-45D9-9DBE-873430FB7179}">
      <dsp:nvSpPr>
        <dsp:cNvPr id="0" name=""/>
        <dsp:cNvSpPr/>
      </dsp:nvSpPr>
      <dsp:spPr>
        <a:xfrm>
          <a:off x="3136753" y="93"/>
          <a:ext cx="1365627" cy="1365627"/>
        </a:xfrm>
        <a:prstGeom prst="ellipse">
          <a:avLst/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Quality</a:t>
          </a:r>
          <a:endParaRPr lang="en-US" sz="1900" kern="1200" dirty="0"/>
        </a:p>
      </dsp:txBody>
      <dsp:txXfrm>
        <a:off x="3336744" y="200084"/>
        <a:ext cx="965645" cy="965645"/>
      </dsp:txXfrm>
    </dsp:sp>
    <dsp:sp modelId="{38B0E544-21EA-4FE1-96AF-B3E7D8D265E3}">
      <dsp:nvSpPr>
        <dsp:cNvPr id="0" name=""/>
        <dsp:cNvSpPr/>
      </dsp:nvSpPr>
      <dsp:spPr>
        <a:xfrm>
          <a:off x="4638943" y="93"/>
          <a:ext cx="2048440" cy="13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Proven methods and globally-recognized solutions, for total success</a:t>
          </a:r>
          <a:endParaRPr lang="en-US" sz="1600" kern="1200" dirty="0"/>
        </a:p>
      </dsp:txBody>
      <dsp:txXfrm>
        <a:off x="4638943" y="93"/>
        <a:ext cx="2048440" cy="1365627"/>
      </dsp:txXfrm>
    </dsp:sp>
    <dsp:sp modelId="{61124F7F-D859-408E-ABFE-3758D045E7B2}">
      <dsp:nvSpPr>
        <dsp:cNvPr id="0" name=""/>
        <dsp:cNvSpPr/>
      </dsp:nvSpPr>
      <dsp:spPr>
        <a:xfrm>
          <a:off x="3620998" y="1807318"/>
          <a:ext cx="1365627" cy="1365627"/>
        </a:xfrm>
        <a:prstGeom prst="ellipse">
          <a:avLst/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Budget</a:t>
          </a:r>
          <a:endParaRPr lang="en-US" sz="1900" kern="1200" dirty="0"/>
        </a:p>
      </dsp:txBody>
      <dsp:txXfrm>
        <a:off x="3820989" y="2007309"/>
        <a:ext cx="965645" cy="965645"/>
      </dsp:txXfrm>
    </dsp:sp>
    <dsp:sp modelId="{B89CA6CC-BB5A-4772-AA51-68045B67C741}">
      <dsp:nvSpPr>
        <dsp:cNvPr id="0" name=""/>
        <dsp:cNvSpPr/>
      </dsp:nvSpPr>
      <dsp:spPr>
        <a:xfrm>
          <a:off x="5123188" y="1807318"/>
          <a:ext cx="2048440" cy="13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Flexible enough to fit in with any budget – regardless of project size</a:t>
          </a:r>
          <a:endParaRPr lang="en-US" sz="1600" kern="1200" dirty="0"/>
        </a:p>
      </dsp:txBody>
      <dsp:txXfrm>
        <a:off x="5123188" y="1807318"/>
        <a:ext cx="2048440" cy="1365627"/>
      </dsp:txXfrm>
    </dsp:sp>
    <dsp:sp modelId="{5ECAA2EA-157E-4597-BFE2-81D2AE614BF8}">
      <dsp:nvSpPr>
        <dsp:cNvPr id="0" name=""/>
        <dsp:cNvSpPr/>
      </dsp:nvSpPr>
      <dsp:spPr>
        <a:xfrm>
          <a:off x="3009291" y="3565520"/>
          <a:ext cx="1463675" cy="1463675"/>
        </a:xfrm>
        <a:prstGeom prst="ellipse">
          <a:avLst/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Timescale</a:t>
          </a:r>
          <a:endParaRPr lang="en-US" sz="1900" kern="1200" dirty="0"/>
        </a:p>
      </dsp:txBody>
      <dsp:txXfrm>
        <a:off x="3223641" y="3779870"/>
        <a:ext cx="1034975" cy="1034975"/>
      </dsp:txXfrm>
    </dsp:sp>
    <dsp:sp modelId="{9912C4CE-1327-40AD-BB61-6E0A6523ECCF}">
      <dsp:nvSpPr>
        <dsp:cNvPr id="0" name=""/>
        <dsp:cNvSpPr/>
      </dsp:nvSpPr>
      <dsp:spPr>
        <a:xfrm>
          <a:off x="4619334" y="3565520"/>
          <a:ext cx="2195512" cy="1463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Desired targets met, on time every time. No surprises, just seamless project management</a:t>
          </a:r>
          <a:endParaRPr lang="en-US" sz="1600" kern="1200" dirty="0"/>
        </a:p>
      </dsp:txBody>
      <dsp:txXfrm>
        <a:off x="4619334" y="3565520"/>
        <a:ext cx="2195512" cy="1463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08ABF-D5B8-4A64-ACA1-210FC3602C7B}">
      <dsp:nvSpPr>
        <dsp:cNvPr id="0" name=""/>
        <dsp:cNvSpPr/>
      </dsp:nvSpPr>
      <dsp:spPr>
        <a:xfrm>
          <a:off x="1182" y="1608459"/>
          <a:ext cx="1539164" cy="15391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B35349-7BC4-4873-A081-5E568A2AD974}">
      <dsp:nvSpPr>
        <dsp:cNvPr id="0" name=""/>
        <dsp:cNvSpPr/>
      </dsp:nvSpPr>
      <dsp:spPr>
        <a:xfrm>
          <a:off x="251743" y="2531958"/>
          <a:ext cx="1539164" cy="1539164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PROMPTII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 Resource Organization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Management and Planning Techniques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project management method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developed by </a:t>
          </a:r>
          <a:r>
            <a:rPr lang="en-US" sz="1000" kern="12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Simpact</a:t>
          </a:r>
          <a:r>
            <a:rPr lang="en-US" sz="10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Systems Ltd.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296824" y="2577039"/>
        <a:ext cx="1449002" cy="1449002"/>
      </dsp:txXfrm>
    </dsp:sp>
    <dsp:sp modelId="{59DDDF10-BB1F-4B17-A824-9AF2EC4F4D0E}">
      <dsp:nvSpPr>
        <dsp:cNvPr id="0" name=""/>
        <dsp:cNvSpPr/>
      </dsp:nvSpPr>
      <dsp:spPr>
        <a:xfrm>
          <a:off x="1836823" y="2193122"/>
          <a:ext cx="296477" cy="3698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836823" y="2267090"/>
        <a:ext cx="207534" cy="221903"/>
      </dsp:txXfrm>
    </dsp:sp>
    <dsp:sp modelId="{BC032DD0-AFBF-43C2-A2B1-46C43EF1C8CE}">
      <dsp:nvSpPr>
        <dsp:cNvPr id="0" name=""/>
        <dsp:cNvSpPr/>
      </dsp:nvSpPr>
      <dsp:spPr>
        <a:xfrm>
          <a:off x="2387423" y="1608459"/>
          <a:ext cx="1539164" cy="15391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543D67-CB5D-4B3A-B18F-7020DA6DB14F}">
      <dsp:nvSpPr>
        <dsp:cNvPr id="0" name=""/>
        <dsp:cNvSpPr/>
      </dsp:nvSpPr>
      <dsp:spPr>
        <a:xfrm>
          <a:off x="2637985" y="2531958"/>
          <a:ext cx="1539164" cy="1539164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PRINCE2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Projects IN Controlled Environments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Published by the UK Government agency CCTA,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Projects in Controlled Environments (PRINCE)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became the UK standard for all government </a:t>
          </a:r>
          <a:b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information systems projects.</a:t>
          </a:r>
          <a:endParaRPr lang="en-US" sz="800" kern="1200" dirty="0"/>
        </a:p>
      </dsp:txBody>
      <dsp:txXfrm>
        <a:off x="2683066" y="2577039"/>
        <a:ext cx="1449002" cy="1449002"/>
      </dsp:txXfrm>
    </dsp:sp>
    <dsp:sp modelId="{0116DFB0-F29F-400F-A915-FA1552220D91}">
      <dsp:nvSpPr>
        <dsp:cNvPr id="0" name=""/>
        <dsp:cNvSpPr/>
      </dsp:nvSpPr>
      <dsp:spPr>
        <a:xfrm>
          <a:off x="4223065" y="2193122"/>
          <a:ext cx="296477" cy="3698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223065" y="2267090"/>
        <a:ext cx="207534" cy="221903"/>
      </dsp:txXfrm>
    </dsp:sp>
    <dsp:sp modelId="{91C823F2-359A-43A8-8CAD-B9BCD74809E7}">
      <dsp:nvSpPr>
        <dsp:cNvPr id="0" name=""/>
        <dsp:cNvSpPr/>
      </dsp:nvSpPr>
      <dsp:spPr>
        <a:xfrm>
          <a:off x="4773665" y="1608459"/>
          <a:ext cx="1539164" cy="15391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5B82A7-5F21-443B-A225-DABB6F636015}">
      <dsp:nvSpPr>
        <dsp:cNvPr id="0" name=""/>
        <dsp:cNvSpPr/>
      </dsp:nvSpPr>
      <dsp:spPr>
        <a:xfrm>
          <a:off x="5024227" y="2531958"/>
          <a:ext cx="1539164" cy="1539164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PRINCE2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Projects IN Controlled Environments 2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 upgrade to PRINCE was considered to be in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order and the development was contracted out but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assured by a virtual committee spread among 150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European organizations</a:t>
          </a:r>
          <a:r>
            <a:rPr lang="en-US" sz="800" kern="1200" dirty="0" smtClean="0">
              <a:solidFill>
                <a:srgbClr val="4C4483"/>
              </a:solidFill>
              <a:latin typeface="Arial"/>
              <a:cs typeface="Arial"/>
            </a:rPr>
            <a:t>.</a:t>
          </a:r>
          <a:endParaRPr lang="en-US" sz="800" kern="1200" dirty="0"/>
        </a:p>
      </dsp:txBody>
      <dsp:txXfrm>
        <a:off x="5069308" y="2577039"/>
        <a:ext cx="1449002" cy="1449002"/>
      </dsp:txXfrm>
    </dsp:sp>
    <dsp:sp modelId="{4BB58BB7-94E6-4D19-89BD-38647E73E389}">
      <dsp:nvSpPr>
        <dsp:cNvPr id="0" name=""/>
        <dsp:cNvSpPr/>
      </dsp:nvSpPr>
      <dsp:spPr>
        <a:xfrm>
          <a:off x="6609307" y="2193122"/>
          <a:ext cx="296477" cy="3698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6609307" y="2267090"/>
        <a:ext cx="207534" cy="221903"/>
      </dsp:txXfrm>
    </dsp:sp>
    <dsp:sp modelId="{AD149599-6606-47BA-9BA6-493C8C810372}">
      <dsp:nvSpPr>
        <dsp:cNvPr id="0" name=""/>
        <dsp:cNvSpPr/>
      </dsp:nvSpPr>
      <dsp:spPr>
        <a:xfrm>
          <a:off x="7159907" y="1608459"/>
          <a:ext cx="1539164" cy="15391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1F8343-EF1F-4DAA-A4F4-DC24FBEF8E07}">
      <dsp:nvSpPr>
        <dsp:cNvPr id="0" name=""/>
        <dsp:cNvSpPr/>
      </dsp:nvSpPr>
      <dsp:spPr>
        <a:xfrm>
          <a:off x="7410469" y="2531958"/>
          <a:ext cx="1539164" cy="1539164"/>
        </a:xfrm>
        <a:prstGeom prst="roundRect">
          <a:avLst>
            <a:gd name="adj" fmla="val 10000"/>
          </a:avLst>
        </a:prstGeom>
        <a:solidFill>
          <a:srgbClr val="3B306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PRINCE2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Major Revision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major revision has seen the method made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simpler and more easily customizable, a common request from users.</a:t>
          </a:r>
          <a:endParaRPr lang="en-US" sz="800" kern="1200" dirty="0"/>
        </a:p>
      </dsp:txBody>
      <dsp:txXfrm>
        <a:off x="7455550" y="2577039"/>
        <a:ext cx="1449002" cy="144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4235523-0331-40B4-AF46-CE31C7168254}" type="datetimeFigureOut">
              <a:rPr lang="en-US"/>
              <a:pPr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7DDDAF3-B4DE-484F-9D3B-0CA3898926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10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DDAF3-B4DE-484F-9D3B-0CA3898926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9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B070AD0D-1B87-41A7-828A-9C5DA6BB4E54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14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6.jpeg"/><Relationship Id="rId9" Type="http://schemas.openxmlformats.org/officeDocument/2006/relationships/image" Target="../media/image3.jpe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93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7908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2" y="932024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99993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45" y="1231331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6645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2" y="931989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6725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898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11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30101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5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4" y="1020353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490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26471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896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0136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690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7489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7" y="3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57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413278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6102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46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38249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0945801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514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7264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7884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5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0591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37" y="3432865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2416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75044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6606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29" y="1231330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7571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6" y="931978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91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47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64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4508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82099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0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47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2" y="1020342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23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0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50429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5186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96230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7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679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06509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0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1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46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293334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60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4" y="1020355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5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12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7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640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726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496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80" y="3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93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34713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501651"/>
            <a:ext cx="223043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392117" y="1038225"/>
            <a:ext cx="8421687" cy="0"/>
          </a:xfrm>
          <a:prstGeom prst="line">
            <a:avLst/>
          </a:prstGeom>
          <a:ln w="19050">
            <a:solidFill>
              <a:srgbClr val="4C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92117" y="6264001"/>
            <a:ext cx="1695887" cy="431563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4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F7A75DE-3BA2-4043-8EF9-95C831B36F02}" type="datetimeFigureOut">
              <a:rPr lang="en-US"/>
              <a:pPr/>
              <a:t>8/18/2015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8EF8DDC-2109-48B4-853C-0031BB394E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5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14910118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855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90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29300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2368448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05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726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15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95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289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46" y="3432909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304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05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98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95" y="1231331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640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2" y="932022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6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278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712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45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333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60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4" y="1020355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72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893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19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69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723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03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80" y="3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90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25631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81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322359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5528865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5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0495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129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2450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86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521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46" y="3432899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109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7831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1600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81" y="1231331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0650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2" y="932013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3515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8243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35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6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98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7870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60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4" y="1020355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595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7938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4682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100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714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5953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80" y="3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81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396360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74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28957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6436319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319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1966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24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46" y="3432911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8054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7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386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46" y="3432893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214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6365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4263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71" y="1231331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2360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2" y="932006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1919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0780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29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162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60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4" y="1020355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558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27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693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5620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8295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707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2151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80" y="3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74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59220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66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386308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88789700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9019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542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4869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7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6269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46" y="3432885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9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0040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810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9977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59" y="1231331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6120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32" y="931998"/>
            <a:ext cx="5424375" cy="54243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4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508787"/>
            <a:ext cx="4752528" cy="48914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1014968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2500" b="1" dirty="0">
                <a:solidFill>
                  <a:srgbClr val="002060"/>
                </a:solidFill>
                <a:latin typeface="Castellar" pitchFamily="18" charset="0"/>
                <a:ea typeface="+mn-ea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003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109222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4351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1124260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4" y="1020355"/>
            <a:ext cx="2301413" cy="2027433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268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417399"/>
            <a:ext cx="1779354" cy="50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41924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63564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6436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1118297"/>
            <a:ext cx="3703320" cy="736283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854580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70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99" y="1231331"/>
            <a:ext cx="3743325" cy="4891676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93722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807699"/>
            <a:ext cx="3929586" cy="317630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1110185"/>
            <a:ext cx="3943350" cy="5018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9890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80" y="3"/>
            <a:ext cx="2524125" cy="3365500"/>
          </a:xfrm>
          <a:prstGeom prst="rect">
            <a:avLst/>
          </a:prstGeom>
        </p:spPr>
      </p:pic>
      <p:sp>
        <p:nvSpPr>
          <p:cNvPr id="5" name="TextBox 10"/>
          <p:cNvSpPr txBox="1"/>
          <p:nvPr userDrawn="1"/>
        </p:nvSpPr>
        <p:spPr>
          <a:xfrm>
            <a:off x="5137985" y="6352166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62919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4923"/>
            <a:ext cx="7010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137985" y="6352157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</p:spTree>
    <p:extLst>
      <p:ext uri="{BB962C8B-B14F-4D97-AF65-F5344CB8AC3E}">
        <p14:creationId xmlns:p14="http://schemas.microsoft.com/office/powerpoint/2010/main" val="30459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03425984"/>
              </p:ext>
            </p:extLst>
          </p:nvPr>
        </p:nvGraphicFramePr>
        <p:xfrm>
          <a:off x="456714" y="766643"/>
          <a:ext cx="6059016" cy="5943600"/>
        </p:xfrm>
        <a:graphic>
          <a:graphicData uri="http://schemas.openxmlformats.org/drawingml/2006/table">
            <a:tbl>
              <a:tblPr firstRow="1" bandRow="1"/>
              <a:tblGrid>
                <a:gridCol w="1066800"/>
                <a:gridCol w="4992216"/>
              </a:tblGrid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LIVE Online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Class Recording in LMS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24/7 Post Class Support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Module Wise Quiz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Project 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IN" sz="3200" dirty="0"/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5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4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9143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smtClean="0"/>
                        <a:t>Verifiable Certificate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9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3400" y="990600"/>
            <a:ext cx="965632" cy="5486400"/>
            <a:chOff x="533400" y="895350"/>
            <a:chExt cx="965632" cy="4114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3400" y="1610550"/>
              <a:ext cx="853215" cy="504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62000" y="2296350"/>
              <a:ext cx="720000" cy="504000"/>
              <a:chOff x="5659045" y="1210738"/>
              <a:chExt cx="2153043" cy="1368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9" name="Picture 2" descr="http://www.thewellatlentrise.org/img/quiz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28950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3790950"/>
              <a:ext cx="612000" cy="560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62000" y="4398150"/>
              <a:ext cx="737032" cy="61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38200" y="895350"/>
              <a:ext cx="504000" cy="509278"/>
            </a:xfrm>
            <a:prstGeom prst="rect">
              <a:avLst/>
            </a:prstGeom>
          </p:spPr>
        </p:pic>
      </p:grp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4830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297"/>
            <a:ext cx="370332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1118297"/>
            <a:ext cx="3703320" cy="402336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Click to 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3514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229100" y="1504952"/>
            <a:ext cx="4457700" cy="48514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411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639446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4340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46" y="3432875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200" b="1" dirty="0">
                <a:solidFill>
                  <a:srgbClr val="0070C0"/>
                </a:solidFill>
                <a:latin typeface="Calibri"/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8087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740836"/>
            <a:ext cx="6624736" cy="5548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67188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214369"/>
            <a:ext cx="7886700" cy="68857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687975"/>
            <a:ext cx="3744416" cy="4017677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79411"/>
            <a:ext cx="1714500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91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97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91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9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0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  <p:sldLayoutId id="2147483880" r:id="rId18"/>
    <p:sldLayoutId id="2147483902" r:id="rId19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95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90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9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86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81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9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1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  <p:sldLayoutId id="2147483940" r:id="rId18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7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74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9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6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7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66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9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0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6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57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9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5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639445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8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137985" y="6352146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www.edureka.co/prince2-foundation-and-practitioner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120577"/>
            <a:ext cx="7886700" cy="86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157515"/>
            <a:ext cx="7886700" cy="523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  <p:sldLayoutId id="2147484016" r:id="rId18"/>
  </p:sldLayoutIdLst>
  <p:timing>
    <p:tnLst>
      <p:par>
        <p:cTn id="1" dur="indefinite" restart="never" nodeType="tmRoot"/>
      </p:par>
    </p:tnLst>
  </p:timing>
  <p:txStyles>
    <p:titleStyle>
      <a:lvl1pPr algn="l" defTabSz="914378" rtl="0" eaLnBrk="1" latinLnBrk="0" hangingPunct="1">
        <a:spcBef>
          <a:spcPct val="0"/>
        </a:spcBef>
        <a:buNone/>
        <a:defRPr lang="en-US" sz="2600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edureka.co" TargetMode="External"/><Relationship Id="rId2" Type="http://schemas.openxmlformats.org/officeDocument/2006/relationships/hyperlink" Target="http://www.edureka.co/prince2-foundation-and-practitioner-course-curriculum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1999" y="3810606"/>
            <a:ext cx="762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View </a:t>
            </a:r>
            <a:r>
              <a:rPr lang="en-US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PRINCE2 </a:t>
            </a:r>
            <a:r>
              <a:rPr lang="en-US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Foundation &amp; Practitioner Certification course details at </a:t>
            </a:r>
            <a:r>
              <a:rPr lang="en-US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http://</a:t>
            </a:r>
            <a:r>
              <a:rPr lang="en-US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www.edureka.co/PRINCE2-foundation-and-practitioner-course-curriculum</a:t>
            </a:r>
            <a:endParaRPr lang="en-US" sz="1400" dirty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6262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4651862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Queries during the session and class recording:</a:t>
            </a:r>
          </a:p>
          <a:p>
            <a:pPr marL="342900"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Twitter @edurekaIN: </a:t>
            </a:r>
            <a:r>
              <a:rPr lang="en-US" sz="1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#askEdureka</a:t>
            </a:r>
          </a:p>
          <a:p>
            <a:pPr marL="342900"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on Facebook </a:t>
            </a:r>
            <a:r>
              <a:rPr lang="en-US" sz="1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/edurekaIN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2300" y="4652035"/>
            <a:ext cx="261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details please contact us: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: 1800 275 9730 (toll free)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 : +91 88808 62004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 us : </a:t>
            </a:r>
            <a:r>
              <a:rPr lang="en-IN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sales@edureka.co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21641" y="3362560"/>
            <a:ext cx="958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262626"/>
                </a:solidFill>
                <a:latin typeface="Castellar" panose="020A0402060406010301" pitchFamily="18" charset="0"/>
                <a:ea typeface="+mn-ea"/>
              </a:rPr>
              <a:t>Demystifying Prince2 : why does it matter?</a:t>
            </a:r>
            <a:endParaRPr lang="en-IN" sz="2000" b="1" dirty="0">
              <a:solidFill>
                <a:srgbClr val="262626"/>
              </a:solidFill>
              <a:latin typeface="Castellar" panose="020A0402060406010301" pitchFamily="18" charset="0"/>
              <a:ea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468" y="90152"/>
            <a:ext cx="5293217" cy="327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40" y="796206"/>
            <a:ext cx="4082516" cy="24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62" y="1147807"/>
            <a:ext cx="5114925" cy="5114925"/>
          </a:xfrm>
          <a:prstGeom prst="rect">
            <a:avLst/>
          </a:prstGeom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Benefits: FOR AN INDIVIDUAL</a:t>
            </a: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5493938" y="1676321"/>
            <a:ext cx="1104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Qualifications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recognized 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around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world</a:t>
            </a:r>
          </a:p>
        </p:txBody>
      </p:sp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4092968" y="2285936"/>
            <a:ext cx="1074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How to start 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Your projects</a:t>
            </a: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3795315" y="3367502"/>
            <a:ext cx="1250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How to improve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your delivery</a:t>
            </a:r>
          </a:p>
        </p:txBody>
      </p:sp>
      <p:sp>
        <p:nvSpPr>
          <p:cNvPr id="18438" name="TextBox 8"/>
          <p:cNvSpPr txBox="1">
            <a:spLocks noChangeArrowheads="1"/>
          </p:cNvSpPr>
          <p:nvPr/>
        </p:nvSpPr>
        <p:spPr bwMode="auto">
          <a:xfrm>
            <a:off x="4016492" y="4448794"/>
            <a:ext cx="1106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How to close 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your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projects</a:t>
            </a:r>
          </a:p>
        </p:txBody>
      </p:sp>
      <p:sp>
        <p:nvSpPr>
          <p:cNvPr id="18439" name="TextBox 9"/>
          <p:cNvSpPr txBox="1">
            <a:spLocks noChangeArrowheads="1"/>
          </p:cNvSpPr>
          <p:nvPr/>
        </p:nvSpPr>
        <p:spPr bwMode="auto">
          <a:xfrm>
            <a:off x="5167621" y="5220971"/>
            <a:ext cx="782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How to 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structure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project</a:t>
            </a:r>
          </a:p>
        </p:txBody>
      </p:sp>
      <p:sp>
        <p:nvSpPr>
          <p:cNvPr id="18440" name="TextBox 10"/>
          <p:cNvSpPr txBox="1">
            <a:spLocks noChangeArrowheads="1"/>
          </p:cNvSpPr>
          <p:nvPr/>
        </p:nvSpPr>
        <p:spPr bwMode="auto">
          <a:xfrm>
            <a:off x="6213325" y="5421248"/>
            <a:ext cx="893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Structured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approach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7327445" y="4428451"/>
            <a:ext cx="9509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Clearly 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understand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your role</a:t>
            </a:r>
          </a:p>
        </p:txBody>
      </p:sp>
      <p:sp>
        <p:nvSpPr>
          <p:cNvPr id="18442" name="TextBox 12"/>
          <p:cNvSpPr txBox="1">
            <a:spLocks noChangeArrowheads="1"/>
          </p:cNvSpPr>
          <p:nvPr/>
        </p:nvSpPr>
        <p:spPr bwMode="auto">
          <a:xfrm>
            <a:off x="7212541" y="3446783"/>
            <a:ext cx="131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Terminology that</a:t>
            </a:r>
          </a:p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common</a:t>
            </a:r>
          </a:p>
        </p:txBody>
      </p: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6787073" y="2284348"/>
            <a:ext cx="10807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Improve your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position</a:t>
            </a:r>
          </a:p>
        </p:txBody>
      </p:sp>
      <p:sp>
        <p:nvSpPr>
          <p:cNvPr id="18444" name="TextBox 3"/>
          <p:cNvSpPr txBox="1">
            <a:spLocks noChangeArrowheads="1"/>
          </p:cNvSpPr>
          <p:nvPr/>
        </p:nvSpPr>
        <p:spPr bwMode="auto">
          <a:xfrm>
            <a:off x="589308" y="1669818"/>
            <a:ext cx="263441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 project</a:t>
            </a:r>
          </a:p>
          <a:p>
            <a:pPr eaLnBrk="1" hangingPunct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management, improved project </a:t>
            </a:r>
          </a:p>
          <a:p>
            <a:pPr eaLnBrk="1" hangingPunct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delivery, enhanced career </a:t>
            </a:r>
          </a:p>
          <a:p>
            <a:pPr eaLnBrk="1" hangingPunct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advancement.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PRINCE2®  </a:t>
            </a:r>
            <a:r>
              <a:rPr lang="en-US" dirty="0"/>
              <a:t>Integrated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43" y="1298212"/>
            <a:ext cx="6881813" cy="5166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1250" y="3111500"/>
            <a:ext cx="5857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9042" y="3149596"/>
            <a:ext cx="641351" cy="158749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rgbClr val="220A04"/>
                </a:solidFill>
                <a:cs typeface="Arial" panose="020B0604020202020204" pitchFamily="34" charset="0"/>
              </a:rPr>
              <a:t>PRINCE2</a:t>
            </a:r>
          </a:p>
        </p:txBody>
      </p:sp>
      <p:sp>
        <p:nvSpPr>
          <p:cNvPr id="6" name="Rectangle 5"/>
          <p:cNvSpPr/>
          <p:nvPr/>
        </p:nvSpPr>
        <p:spPr>
          <a:xfrm>
            <a:off x="6428606" y="2971801"/>
            <a:ext cx="571501" cy="165099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4476" y="3645961"/>
            <a:ext cx="604044" cy="165099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3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7643" y="2988728"/>
            <a:ext cx="641351" cy="158749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rgbClr val="220A04"/>
                </a:solidFill>
                <a:cs typeface="Arial" panose="020B0604020202020204" pitchFamily="34" charset="0"/>
              </a:rPr>
              <a:t>PRINCE2</a:t>
            </a:r>
          </a:p>
        </p:txBody>
      </p:sp>
      <p:sp>
        <p:nvSpPr>
          <p:cNvPr id="9" name="Rectangle 8"/>
          <p:cNvSpPr/>
          <p:nvPr/>
        </p:nvSpPr>
        <p:spPr>
          <a:xfrm>
            <a:off x="4006850" y="3632195"/>
            <a:ext cx="666750" cy="16934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900" b="1" dirty="0">
                <a:solidFill>
                  <a:srgbClr val="220A04"/>
                </a:solidFill>
                <a:cs typeface="Arial" panose="020B0604020202020204" pitchFamily="34" charset="0"/>
              </a:rPr>
              <a:t>  PRINCE2</a:t>
            </a:r>
            <a:endParaRPr lang="en-IN" sz="1000" b="1" dirty="0">
              <a:solidFill>
                <a:srgbClr val="220A0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29" y="1381128"/>
            <a:ext cx="5162550" cy="5114925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30187" y="227349"/>
            <a:ext cx="7886700" cy="688571"/>
          </a:xfrm>
        </p:spPr>
        <p:txBody>
          <a:bodyPr/>
          <a:lstStyle/>
          <a:p>
            <a:pPr eaLnBrk="1" hangingPunct="1"/>
            <a:r>
              <a:rPr lang="en-US" dirty="0" smtClean="0"/>
              <a:t>Themes</a:t>
            </a:r>
          </a:p>
        </p:txBody>
      </p:sp>
      <p:sp>
        <p:nvSpPr>
          <p:cNvPr id="20482" name="Rectangle 12"/>
          <p:cNvSpPr>
            <a:spLocks noChangeArrowheads="1"/>
          </p:cNvSpPr>
          <p:nvPr/>
        </p:nvSpPr>
        <p:spPr bwMode="auto">
          <a:xfrm>
            <a:off x="6804025" y="2441642"/>
            <a:ext cx="17922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roles and responsibilities are clearly defined, for truly seamless project management.</a:t>
            </a:r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4190914" y="2187621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Business</a:t>
            </a:r>
          </a:p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5512897" y="2949621"/>
            <a:ext cx="105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Organization</a:t>
            </a:r>
          </a:p>
        </p:txBody>
      </p:sp>
      <p:sp>
        <p:nvSpPr>
          <p:cNvPr id="20486" name="TextBox 7"/>
          <p:cNvSpPr txBox="1">
            <a:spLocks noChangeArrowheads="1"/>
          </p:cNvSpPr>
          <p:nvPr/>
        </p:nvSpPr>
        <p:spPr bwMode="auto">
          <a:xfrm>
            <a:off x="6040259" y="4475209"/>
            <a:ext cx="6623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Quality</a:t>
            </a:r>
          </a:p>
        </p:txBody>
      </p:sp>
      <p:sp>
        <p:nvSpPr>
          <p:cNvPr id="20487" name="TextBox 8"/>
          <p:cNvSpPr txBox="1">
            <a:spLocks noChangeArrowheads="1"/>
          </p:cNvSpPr>
          <p:nvPr/>
        </p:nvSpPr>
        <p:spPr bwMode="auto">
          <a:xfrm>
            <a:off x="5130688" y="5726158"/>
            <a:ext cx="4828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Risk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>
            <a:off x="3409209" y="5726158"/>
            <a:ext cx="7793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Planning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>
            <a:off x="2453053" y="4475209"/>
            <a:ext cx="7200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Change</a:t>
            </a:r>
          </a:p>
        </p:txBody>
      </p:sp>
      <p:sp>
        <p:nvSpPr>
          <p:cNvPr id="20490" name="TextBox 11"/>
          <p:cNvSpPr txBox="1">
            <a:spLocks noChangeArrowheads="1"/>
          </p:cNvSpPr>
          <p:nvPr/>
        </p:nvSpPr>
        <p:spPr bwMode="auto">
          <a:xfrm>
            <a:off x="2769343" y="2949621"/>
            <a:ext cx="7986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Progress</a:t>
            </a:r>
          </a:p>
        </p:txBody>
      </p:sp>
      <p:sp>
        <p:nvSpPr>
          <p:cNvPr id="20491" name="Rectangle 29"/>
          <p:cNvSpPr>
            <a:spLocks noChangeArrowheads="1"/>
          </p:cNvSpPr>
          <p:nvPr/>
        </p:nvSpPr>
        <p:spPr bwMode="auto">
          <a:xfrm>
            <a:off x="625475" y="2238383"/>
            <a:ext cx="1790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control mechanisms are clearly set out for key project personnel.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492" name="Rectangle 30"/>
          <p:cNvSpPr>
            <a:spLocks noChangeArrowheads="1"/>
          </p:cNvSpPr>
          <p:nvPr/>
        </p:nvSpPr>
        <p:spPr bwMode="auto">
          <a:xfrm>
            <a:off x="7172337" y="3951354"/>
            <a:ext cx="16668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generic method based on proven principles, when you adopt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PRINCE2,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is assured.</a:t>
            </a:r>
          </a:p>
        </p:txBody>
      </p:sp>
      <p:sp>
        <p:nvSpPr>
          <p:cNvPr id="20493" name="Rectangle 31"/>
          <p:cNvSpPr>
            <a:spLocks noChangeArrowheads="1"/>
          </p:cNvSpPr>
          <p:nvPr/>
        </p:nvSpPr>
        <p:spPr bwMode="auto">
          <a:xfrm>
            <a:off x="60393" y="3808423"/>
            <a:ext cx="20097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Having a clear definition of a project</a:t>
            </a:r>
            <a:r>
              <a:rPr lang="ja-JP" altLang="en-US" sz="1200" dirty="0">
                <a:latin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altLang="ja-JP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configuration management, issue management and change control are key to all you seek to achieve.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494" name="Rectangle 32"/>
          <p:cNvSpPr>
            <a:spLocks noChangeArrowheads="1"/>
          </p:cNvSpPr>
          <p:nvPr/>
        </p:nvSpPr>
        <p:spPr bwMode="auto">
          <a:xfrm>
            <a:off x="5327660" y="1317670"/>
            <a:ext cx="28559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 out the justification for each and every project, clearly highlighting what is required and, crucially, when.</a:t>
            </a:r>
          </a:p>
        </p:txBody>
      </p:sp>
      <p:sp>
        <p:nvSpPr>
          <p:cNvPr id="20495" name="Rectangle 33"/>
          <p:cNvSpPr>
            <a:spLocks noChangeArrowheads="1"/>
          </p:cNvSpPr>
          <p:nvPr/>
        </p:nvSpPr>
        <p:spPr bwMode="auto">
          <a:xfrm>
            <a:off x="6115050" y="5411833"/>
            <a:ext cx="167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analysis and management are key to any project</a:t>
            </a:r>
            <a:r>
              <a:rPr lang="en-GB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altLang="ja-JP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successful delivery.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496" name="Rectangle 34"/>
          <p:cNvSpPr>
            <a:spLocks noChangeArrowheads="1"/>
          </p:cNvSpPr>
          <p:nvPr/>
        </p:nvSpPr>
        <p:spPr bwMode="auto">
          <a:xfrm>
            <a:off x="985850" y="5411854"/>
            <a:ext cx="2105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Specialist aspects of the project can be easily integrated with the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method, for true success.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497" name="Rectangle 35"/>
          <p:cNvSpPr>
            <a:spLocks noChangeArrowheads="1"/>
          </p:cNvSpPr>
          <p:nvPr/>
        </p:nvSpPr>
        <p:spPr bwMode="auto">
          <a:xfrm>
            <a:off x="94501" y="925071"/>
            <a:ext cx="50505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600" b="1" dirty="0" smtClean="0">
                <a:latin typeface="+mj-lt"/>
              </a:rPr>
              <a:t>7 crucial themes, limitless benefits:</a:t>
            </a:r>
            <a:endParaRPr lang="en-US" sz="2600" b="1" dirty="0">
              <a:latin typeface="+mj-lt"/>
            </a:endParaRPr>
          </a:p>
        </p:txBody>
      </p:sp>
      <p:pic>
        <p:nvPicPr>
          <p:cNvPr id="20498" name="Picture 36" descr="Qualit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85" y="3952875"/>
            <a:ext cx="6175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9" name="Picture 37" descr="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80" y="1693884"/>
            <a:ext cx="6254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0" name="Picture 38" descr="Graph Icon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21" y="2432096"/>
            <a:ext cx="493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1" name="Picture 39" descr="Ti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2322513"/>
            <a:ext cx="290512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2" name="Picture 40" descr="Filofax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12" y="5162596"/>
            <a:ext cx="5556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3" name="Picture 41" descr="Ris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5126039"/>
            <a:ext cx="658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4" name="Picture 42" descr="Arrow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61" y="3938591"/>
            <a:ext cx="6699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40" y="1600267"/>
            <a:ext cx="5162550" cy="5114925"/>
          </a:xfrm>
          <a:prstGeom prst="rect">
            <a:avLst/>
          </a:prstGeom>
        </p:spPr>
      </p:pic>
      <p:sp>
        <p:nvSpPr>
          <p:cNvPr id="21506" name="Title 1"/>
          <p:cNvSpPr>
            <a:spLocks/>
          </p:cNvSpPr>
          <p:nvPr/>
        </p:nvSpPr>
        <p:spPr bwMode="auto">
          <a:xfrm>
            <a:off x="392156" y="304205"/>
            <a:ext cx="7153275" cy="60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/>
            <a:r>
              <a:rPr lang="en-US" sz="2900" dirty="0">
                <a:solidFill>
                  <a:srgbClr val="4C4483"/>
                </a:solidFill>
                <a:latin typeface="Trebuchet MS" pitchFamily="34" charset="0"/>
              </a:rPr>
              <a:t>Principles</a:t>
            </a:r>
          </a:p>
        </p:txBody>
      </p:sp>
      <p:sp>
        <p:nvSpPr>
          <p:cNvPr id="21507" name="Rectangle 13"/>
          <p:cNvSpPr>
            <a:spLocks noChangeArrowheads="1"/>
          </p:cNvSpPr>
          <p:nvPr/>
        </p:nvSpPr>
        <p:spPr bwMode="auto">
          <a:xfrm>
            <a:off x="165100" y="1041579"/>
            <a:ext cx="40354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key principles give you the reassurance, confidence of knowing that everything is covered – at each and every stage: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5119" y="3162302"/>
            <a:ext cx="73930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Focus 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products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6420" y="3162302"/>
            <a:ext cx="853119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Manage by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stages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7268" y="4716464"/>
            <a:ext cx="853119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Manage by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exception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4754" y="5951539"/>
            <a:ext cx="846707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Learn from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3400" y="5951539"/>
            <a:ext cx="704039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Tailoring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662" y="4616451"/>
            <a:ext cx="1372492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Continued business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justification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1783" y="2455864"/>
            <a:ext cx="1244250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Defined roles and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responsibilities</a:t>
            </a:r>
          </a:p>
        </p:txBody>
      </p:sp>
      <p:pic>
        <p:nvPicPr>
          <p:cNvPr id="21515" name="Picture 21" descr="Ico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35249"/>
            <a:ext cx="560388" cy="52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22" descr="Icon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1901827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23" descr="Icon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51" y="5349876"/>
            <a:ext cx="5810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24" descr="Icon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2674939"/>
            <a:ext cx="584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25" descr="Icon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5357858"/>
            <a:ext cx="5270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26" descr="Icon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4184694"/>
            <a:ext cx="114300" cy="5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1" name="Picture 27" descr="Icon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88" y="4122737"/>
            <a:ext cx="554037" cy="52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9563" y="4157730"/>
            <a:ext cx="1846262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there a justifiable reason for starting the project that will remain consistent throughout its duration?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0951" y="5357858"/>
            <a:ext cx="1966912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teams should continually seek and draw on lessons learned from previous work.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0839" y="1519239"/>
            <a:ext cx="27019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 should have a clear organizational structure and involve the right people in the right tasks.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731000" y="2647994"/>
            <a:ext cx="2058988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projects should be planned, monitored and controlled on a stage-by-stage basis.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8500" y="4056130"/>
            <a:ext cx="19685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have defined tolerances for each project objective to establish limits of delegated authority.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103" y="2473370"/>
            <a:ext cx="184626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projects focus on the product definition, delivery and quality requirements.</a:t>
            </a:r>
          </a:p>
        </p:txBody>
      </p:sp>
      <p:sp>
        <p:nvSpPr>
          <p:cNvPr id="21528" name="Rectangle 14"/>
          <p:cNvSpPr>
            <a:spLocks noChangeArrowheads="1"/>
          </p:cNvSpPr>
          <p:nvPr/>
        </p:nvSpPr>
        <p:spPr bwMode="auto">
          <a:xfrm>
            <a:off x="800100" y="5624558"/>
            <a:ext cx="2236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tailored to suit the project</a:t>
            </a:r>
            <a:r>
              <a:rPr lang="en-GB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environment, size, complexity, importance, capability and risk.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113" y="966803"/>
            <a:ext cx="2620962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Starting up a Project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Initiating a Project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Directing a Project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Controlling a Stage</a:t>
            </a: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2673424" y="1118951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Managing Product Delivery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Managing Stage Boundaries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Closing a Project</a:t>
            </a:r>
          </a:p>
        </p:txBody>
      </p:sp>
      <p:sp>
        <p:nvSpPr>
          <p:cNvPr id="6" name="TextBox 32"/>
          <p:cNvSpPr txBox="1">
            <a:spLocks noChangeArrowheads="1"/>
          </p:cNvSpPr>
          <p:nvPr/>
        </p:nvSpPr>
        <p:spPr bwMode="auto">
          <a:xfrm rot="5400000">
            <a:off x="6274594" y="3514165"/>
            <a:ext cx="52722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595959"/>
                </a:solidFill>
              </a:rPr>
              <a:t>Example of where process would fit into a four stage project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541177" y="6115494"/>
            <a:ext cx="71358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GB" sz="1200" dirty="0">
                <a:solidFill>
                  <a:schemeClr val="tx2"/>
                </a:solidFill>
              </a:rPr>
              <a:t>Stages of a project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4" y="2013811"/>
            <a:ext cx="82581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Qualifications</a:t>
            </a: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392150" y="1281115"/>
            <a:ext cx="4991220" cy="467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FOUNDATION – at a glance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benefit of this core qualification is simple: to confirm you have sufficient knowledge and understanding of the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to be able to work effectively with (or as a member of) a project management team working within an environment supporting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PRINCE2.*</a:t>
            </a: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 eaLnBrk="1" hangingPunct="1">
              <a:spcBef>
                <a:spcPts val="600"/>
              </a:spcBef>
              <a:spcAft>
                <a:spcPct val="400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EXAMINATION – in more detail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 choice examination questions 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75 questions per paper 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Five trial questions (not counted in scores) 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Pass: 35 marks required (out of 70 available) – 50% 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Closed book.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*The Foundation qualification is also a prerequisite for the Practitioner qualification.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http://www.nevadabusiness.com/wp-content/uploads/2012/10/11-12-fs-30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78" y="1404862"/>
            <a:ext cx="2567833" cy="232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Qualifications</a:t>
            </a: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392113" y="1281116"/>
            <a:ext cx="5248833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PRACTITIONER – at a glance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purpose of the Practitioner qualification is to confirm whether the candidate has achieved sufficient understanding of how to apply and tailor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scenario situation. A successful Practitioner candidate should (with suitable direction) be able to start applying the method to a real project – but may not be sufficiently skilled to do this appropriately for all situations.*</a:t>
            </a:r>
          </a:p>
          <a:p>
            <a:pPr algn="just" eaLnBrk="1" hangingPunct="1">
              <a:spcBef>
                <a:spcPts val="600"/>
              </a:spcBef>
              <a:spcAft>
                <a:spcPct val="400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  <a:p>
            <a:pPr algn="just" eaLnBrk="1" hangingPunct="1">
              <a:spcBef>
                <a:spcPts val="600"/>
              </a:spcBef>
              <a:spcAft>
                <a:spcPct val="400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EXAMINATION – in more detail</a:t>
            </a: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 choice examination questions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Objective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Eight questions - 10 question items per question, each worth one mark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 marks or more required to pass (out of 80 available) – 55%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Two-and-a-half hours</a:t>
            </a:r>
            <a:r>
              <a:rPr lang="en-GB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(150 minutes) duration, no additional reading time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Open book exam (official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only).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*Individual project management expertise, complexity of the project and the support provided for the use of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their work environment will all be factors that impact what the Practitioner can achieve.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91" y="1281116"/>
            <a:ext cx="2648344" cy="33549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Qualifications</a:t>
            </a: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392135" y="1257300"/>
            <a:ext cx="470790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PROFESSIONAL – at a glance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Professional qualification is the next step for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Practitioners. This level will test your ability to manage a non-complex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across all aspects of the project lifecycle.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 eaLnBrk="1" hangingPunct="1">
              <a:spcBef>
                <a:spcPts val="600"/>
              </a:spcBef>
              <a:spcAft>
                <a:spcPct val="40000"/>
              </a:spcAft>
              <a:buClr>
                <a:srgbClr val="4C4483"/>
              </a:buClr>
              <a:buFont typeface="Arial" pitchFamily="34" charset="0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EXAMINATION – in more detail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 choice examination questions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Objective testing Two-and-a-half day residential Assessment Centre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Group activities and exercises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Based on a fictional project case study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Assessment is against 19 individual performance criteria.*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*There is no written examination.</a:t>
            </a: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None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algn="just" eaLnBrk="1" hangingPunct="1">
              <a:spcBef>
                <a:spcPts val="600"/>
              </a:spcBef>
              <a:buClr>
                <a:srgbClr val="4C4483"/>
              </a:buClr>
              <a:buFont typeface="Arial" pitchFamily="34" charset="0"/>
              <a:buChar char="•"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42" y="1257300"/>
            <a:ext cx="2908230" cy="279606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Practitioners &amp; Registered Practitioners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515"/>
            <a:ext cx="6888822" cy="52369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400" dirty="0"/>
              <a:t>All </a:t>
            </a:r>
            <a:r>
              <a:rPr lang="en-US" sz="1400" dirty="0" smtClean="0"/>
              <a:t>PRINCE2</a:t>
            </a:r>
            <a:r>
              <a:rPr lang="en-US" sz="1400" baseline="30000" dirty="0" smtClean="0"/>
              <a:t>®</a:t>
            </a:r>
            <a:r>
              <a:rPr lang="en-US" sz="1400" dirty="0"/>
              <a:t> </a:t>
            </a:r>
            <a:r>
              <a:rPr lang="en-US" sz="1400" dirty="0" smtClean="0"/>
              <a:t>Practitioners </a:t>
            </a:r>
            <a:r>
              <a:rPr lang="en-US" sz="1400" dirty="0"/>
              <a:t>should be re-registered within 5 years of their original </a:t>
            </a:r>
            <a:r>
              <a:rPr lang="en-US" sz="1400" dirty="0" smtClean="0"/>
              <a:t>certification</a:t>
            </a:r>
          </a:p>
          <a:p>
            <a:pPr>
              <a:lnSpc>
                <a:spcPct val="200000"/>
              </a:lnSpc>
            </a:pPr>
            <a:r>
              <a:rPr lang="en-US" sz="1400" dirty="0" smtClean="0"/>
              <a:t>This </a:t>
            </a:r>
            <a:r>
              <a:rPr lang="en-US" sz="1400" dirty="0"/>
              <a:t>Re-Registration comprises a 1-hour examination set at the same standard as the Practitioner </a:t>
            </a:r>
            <a:r>
              <a:rPr lang="en-US" sz="1400" dirty="0" smtClean="0"/>
              <a:t>examination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57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PRINCE2 Market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According to Popular Jobs site , itjobswatch.co.uk, the average pay for PRINCE2 Certified Practitioners is 50,000 Pounds in the UK alone!</a:t>
            </a:r>
          </a:p>
          <a:p>
            <a:r>
              <a:rPr lang="en-US" dirty="0" smtClean="0"/>
              <a:t>Some of the top positions PRINCE2 Certified Practitioners include Project Director, Project Coordinator, IT Project Manager etc.,</a:t>
            </a:r>
          </a:p>
          <a:p>
            <a:r>
              <a:rPr lang="en-US" dirty="0" smtClean="0"/>
              <a:t>As per Reports provided by PayScale.com, the demand for PRINCE2 Certified Practitioners with the following data: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946922"/>
              </p:ext>
            </p:extLst>
          </p:nvPr>
        </p:nvGraphicFramePr>
        <p:xfrm>
          <a:off x="593206" y="3387144"/>
          <a:ext cx="8219872" cy="183557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09936"/>
                <a:gridCol w="4109936"/>
              </a:tblGrid>
              <a:tr h="438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Designation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Pay</a:t>
                      </a:r>
                      <a:r>
                        <a:rPr lang="en-US" sz="2400" baseline="0" dirty="0" smtClean="0"/>
                        <a:t> Bracket / Per Annum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Project Manager,</a:t>
                      </a:r>
                      <a:r>
                        <a:rPr lang="en-US" sz="2400" baseline="0" dirty="0" smtClean="0"/>
                        <a:t> Information Technology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$42,282 -$102,285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Senior Project Manager,</a:t>
                      </a:r>
                      <a:r>
                        <a:rPr lang="en-US" sz="2400" baseline="0" dirty="0" smtClean="0"/>
                        <a:t> IT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$92,000 - $142,500</a:t>
                      </a:r>
                      <a:endParaRPr lang="en-US" sz="2400" dirty="0"/>
                    </a:p>
                  </a:txBody>
                  <a:tcPr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5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02213"/>
            <a:ext cx="7886700" cy="301524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An In this module we will understand: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 smtClean="0"/>
          </a:p>
          <a:p>
            <a:pPr marL="0" indent="0"/>
            <a:r>
              <a:rPr lang="en-US" dirty="0" smtClean="0"/>
              <a:t> What is PRINCE2 &amp; where it all began?</a:t>
            </a:r>
          </a:p>
          <a:p>
            <a:pPr marL="0" indent="0"/>
            <a:r>
              <a:rPr lang="en-US" dirty="0" smtClean="0"/>
              <a:t> Is Prince2 suitable for Non-IT projects</a:t>
            </a:r>
            <a:endParaRPr lang="en-US" dirty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Who uses Prince2</a:t>
            </a:r>
            <a:endParaRPr lang="en-US" dirty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Prince2 Exam Format</a:t>
            </a:r>
            <a:endParaRPr lang="en-US" dirty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Prince2 Exam Methodology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95973"/>
            <a:ext cx="4640094" cy="389864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Module 1</a:t>
            </a:r>
          </a:p>
          <a:p>
            <a:pPr lvl="1"/>
            <a:r>
              <a:rPr lang="en-US" dirty="0" smtClean="0"/>
              <a:t>PRINCE2 </a:t>
            </a:r>
            <a:r>
              <a:rPr lang="en-US" baseline="30000" dirty="0" smtClean="0"/>
              <a:t>®</a:t>
            </a:r>
            <a:r>
              <a:rPr lang="en-US" dirty="0" smtClean="0"/>
              <a:t> </a:t>
            </a:r>
            <a:r>
              <a:rPr lang="en-US" dirty="0"/>
              <a:t>Integrated </a:t>
            </a:r>
            <a:r>
              <a:rPr lang="en-US" dirty="0" smtClean="0"/>
              <a:t>Elements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Module 2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Principles </a:t>
            </a:r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Module </a:t>
            </a:r>
            <a:r>
              <a:rPr lang="en-US" dirty="0" smtClean="0">
                <a:solidFill>
                  <a:srgbClr val="0070C0"/>
                </a:solidFill>
              </a:rPr>
              <a:t>3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Module 4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>
                <a:solidFill>
                  <a:srgbClr val="0070C0"/>
                </a:solidFill>
              </a:rPr>
              <a:t>Module </a:t>
            </a:r>
            <a:r>
              <a:rPr lang="en-US" dirty="0" smtClean="0">
                <a:solidFill>
                  <a:srgbClr val="0070C0"/>
                </a:solidFill>
              </a:rPr>
              <a:t>5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Tailoring </a:t>
            </a:r>
            <a:r>
              <a:rPr lang="en-US" dirty="0" smtClean="0"/>
              <a:t>PRINCE2</a:t>
            </a:r>
            <a:r>
              <a:rPr lang="en-US" baseline="30000" dirty="0" smtClean="0"/>
              <a:t>®</a:t>
            </a:r>
            <a:r>
              <a:rPr lang="en-US" dirty="0" smtClean="0"/>
              <a:t> </a:t>
            </a:r>
          </a:p>
          <a:p>
            <a:r>
              <a:rPr lang="en-US" dirty="0">
                <a:solidFill>
                  <a:srgbClr val="0070C0"/>
                </a:solidFill>
              </a:rPr>
              <a:t>Module </a:t>
            </a:r>
            <a:r>
              <a:rPr lang="en-US" dirty="0" smtClean="0">
                <a:solidFill>
                  <a:srgbClr val="0070C0"/>
                </a:solidFill>
              </a:rPr>
              <a:t>6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PRINCE2</a:t>
            </a:r>
            <a:r>
              <a:rPr lang="en-US" baseline="30000" dirty="0"/>
              <a:t>®</a:t>
            </a:r>
            <a:r>
              <a:rPr lang="en-US" dirty="0"/>
              <a:t> </a:t>
            </a:r>
            <a:r>
              <a:rPr lang="en-US" dirty="0" smtClean="0"/>
              <a:t>Practitioner – Business Case Studies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7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15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75" y="2938172"/>
            <a:ext cx="2479362" cy="2479362"/>
          </a:xfrm>
          <a:prstGeom prst="rect">
            <a:avLst/>
          </a:prstGeom>
        </p:spPr>
      </p:pic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378648" y="5417534"/>
            <a:ext cx="2987121" cy="688571"/>
          </a:xfrm>
        </p:spPr>
        <p:txBody>
          <a:bodyPr/>
          <a:lstStyle/>
          <a:p>
            <a:r>
              <a:rPr lang="en-US" dirty="0"/>
              <a:t>What is PRINCE2® ?</a:t>
            </a:r>
            <a:endParaRPr lang="en-US" dirty="0" smtClean="0"/>
          </a:p>
        </p:txBody>
      </p:sp>
      <p:sp>
        <p:nvSpPr>
          <p:cNvPr id="4" name="Cloud 3"/>
          <p:cNvSpPr/>
          <p:nvPr/>
        </p:nvSpPr>
        <p:spPr>
          <a:xfrm>
            <a:off x="1446817" y="2588653"/>
            <a:ext cx="1931831" cy="1171978"/>
          </a:xfrm>
          <a:prstGeom prst="cloud">
            <a:avLst/>
          </a:prstGeom>
          <a:solidFill>
            <a:srgbClr val="3B306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 smtClean="0">
                <a:ln/>
                <a:solidFill>
                  <a:schemeClr val="bg1"/>
                </a:solidFill>
              </a:rPr>
              <a:t>UK Styled?</a:t>
            </a:r>
            <a:endParaRPr lang="en-US" sz="2000" b="1" dirty="0">
              <a:ln/>
              <a:solidFill>
                <a:schemeClr val="bg1"/>
              </a:solidFill>
            </a:endParaRPr>
          </a:p>
        </p:txBody>
      </p:sp>
      <p:sp>
        <p:nvSpPr>
          <p:cNvPr id="21" name="Cloud 20"/>
          <p:cNvSpPr/>
          <p:nvPr/>
        </p:nvSpPr>
        <p:spPr>
          <a:xfrm>
            <a:off x="3421279" y="1271254"/>
            <a:ext cx="2739207" cy="1171978"/>
          </a:xfrm>
          <a:prstGeom prst="cloud">
            <a:avLst/>
          </a:prstGeom>
          <a:solidFill>
            <a:srgbClr val="3B306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dirty="0" smtClean="0">
                <a:ln/>
                <a:solidFill>
                  <a:schemeClr val="bg1"/>
                </a:solidFill>
              </a:rPr>
              <a:t>Project Management?</a:t>
            </a:r>
            <a:endParaRPr lang="en-US" sz="1600" b="1" dirty="0">
              <a:ln/>
              <a:solidFill>
                <a:schemeClr val="bg1"/>
              </a:solidFill>
            </a:endParaRPr>
          </a:p>
        </p:txBody>
      </p:sp>
      <p:sp>
        <p:nvSpPr>
          <p:cNvPr id="22" name="Cloud 21"/>
          <p:cNvSpPr/>
          <p:nvPr/>
        </p:nvSpPr>
        <p:spPr>
          <a:xfrm>
            <a:off x="6081064" y="2545814"/>
            <a:ext cx="2148536" cy="1171978"/>
          </a:xfrm>
          <a:prstGeom prst="cloud">
            <a:avLst/>
          </a:prstGeom>
          <a:solidFill>
            <a:srgbClr val="3B306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dirty="0" smtClean="0">
                <a:ln/>
                <a:solidFill>
                  <a:schemeClr val="bg1"/>
                </a:solidFill>
              </a:rPr>
              <a:t>Controlled Environment?</a:t>
            </a:r>
            <a:endParaRPr lang="en-US" sz="1600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9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Prince2</a:t>
            </a:r>
            <a:endParaRPr lang="en-US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704384"/>
              </p:ext>
            </p:extLst>
          </p:nvPr>
        </p:nvGraphicFramePr>
        <p:xfrm>
          <a:off x="797658" y="1287886"/>
          <a:ext cx="7540580" cy="4694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6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Prince2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884142"/>
              </p:ext>
            </p:extLst>
          </p:nvPr>
        </p:nvGraphicFramePr>
        <p:xfrm>
          <a:off x="623793" y="1275008"/>
          <a:ext cx="7733763" cy="502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05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880" y="5119195"/>
            <a:ext cx="2446208" cy="688571"/>
          </a:xfrm>
        </p:spPr>
        <p:txBody>
          <a:bodyPr/>
          <a:lstStyle/>
          <a:p>
            <a:r>
              <a:rPr lang="en-US" dirty="0" smtClean="0"/>
              <a:t>Birth of Prince2 </a:t>
            </a:r>
            <a:endParaRPr lang="en-US" dirty="0"/>
          </a:p>
        </p:txBody>
      </p:sp>
      <p:pic>
        <p:nvPicPr>
          <p:cNvPr id="1026" name="Picture 2" descr="https://s-media-cache-ak0.pinimg.com/236x/1a/13/44/1a13440da7e25c979520dd45485fac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639" y="2452325"/>
            <a:ext cx="1960689" cy="26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2698707" y="1772537"/>
            <a:ext cx="1558344" cy="1107583"/>
          </a:xfrm>
          <a:prstGeom prst="wedgeEllipseCallout">
            <a:avLst>
              <a:gd name="adj1" fmla="val 60159"/>
              <a:gd name="adj2" fmla="val 8343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5E1C60"/>
                  </a:solidFill>
                </a:ln>
                <a:solidFill>
                  <a:srgbClr val="5E1C60"/>
                </a:solidFill>
              </a:rPr>
              <a:t>Proj</a:t>
            </a:r>
            <a:r>
              <a:rPr lang="en-US" dirty="0" smtClean="0">
                <a:ln>
                  <a:solidFill>
                    <a:srgbClr val="5E1C60"/>
                  </a:solidFill>
                </a:ln>
                <a:solidFill>
                  <a:srgbClr val="5E1C60"/>
                </a:solidFill>
              </a:rPr>
              <a:t>…Ma…</a:t>
            </a:r>
            <a:endParaRPr lang="en-US" dirty="0">
              <a:ln>
                <a:solidFill>
                  <a:srgbClr val="5E1C60"/>
                </a:solidFill>
              </a:ln>
              <a:solidFill>
                <a:srgbClr val="5E1C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79553634"/>
              </p:ext>
            </p:extLst>
          </p:nvPr>
        </p:nvGraphicFramePr>
        <p:xfrm>
          <a:off x="103032" y="862885"/>
          <a:ext cx="8950816" cy="567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6862" y="190461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28208" y="187010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39555" y="185043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2014" y="189440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Prince2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296" y="1281541"/>
            <a:ext cx="8241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its development in 1989, PRINCE2</a:t>
            </a:r>
            <a:r>
              <a:rPr lang="en-US" sz="1800" dirty="0" smtClean="0"/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been successfully adopted by thousands of project managers around the world. Today, it is the most widely-used project management framework.</a:t>
            </a:r>
          </a:p>
          <a:p>
            <a:endParaRPr lang="en-US" sz="1800" dirty="0"/>
          </a:p>
        </p:txBody>
      </p:sp>
      <p:pic>
        <p:nvPicPr>
          <p:cNvPr id="1026" name="Picture 2" descr="https://encrypted-tbn1.gstatic.com/images?q=tbn:ANd9GcQ-q0d6AHzHHW0kaOHJFJcwEXCjXUhJ8lFOrqixCfrQx09oeV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" y="2444595"/>
            <a:ext cx="1341737" cy="134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ko-system.com/wp-content/uploads/2013/04/calculet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0" y="5208591"/>
            <a:ext cx="1724741" cy="99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ordstream.com/images/dwell-time-clock-fa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00" y="3176181"/>
            <a:ext cx="1863672" cy="12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47741" y="2610946"/>
            <a:ext cx="1609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 150 countries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0248" y="5175592"/>
            <a:ext cx="1609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 Different Languages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53909" y="3376823"/>
            <a:ext cx="1609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Millions in ROI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392113" y="433388"/>
            <a:ext cx="7213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/>
            <a:endParaRPr lang="en-US" sz="2900" dirty="0">
              <a:solidFill>
                <a:srgbClr val="4C4483"/>
              </a:solidFill>
              <a:latin typeface="Trebuchet MS" pitchFamily="34" charset="0"/>
            </a:endParaRPr>
          </a:p>
        </p:txBody>
      </p:sp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173173" y="1572423"/>
            <a:ext cx="277609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PRINCE2: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improved project </a:t>
            </a:r>
          </a:p>
          <a:p>
            <a:pPr eaLnBrk="1" hangingPunct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delivery, improved performance, </a:t>
            </a:r>
          </a:p>
          <a:p>
            <a:pPr eaLnBrk="1" hangingPunct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improved business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PRINCE2®Benefits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47" y="1257244"/>
            <a:ext cx="5204410" cy="5014845"/>
          </a:xfrm>
          <a:prstGeom prst="rect">
            <a:avLst/>
          </a:prstGeom>
          <a:solidFill>
            <a:srgbClr val="C00000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2.xml><?xml version="1.0" encoding="utf-8"?>
<a:theme xmlns:a="http://schemas.openxmlformats.org/drawingml/2006/main" name="1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3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4.xml><?xml version="1.0" encoding="utf-8"?>
<a:theme xmlns:a="http://schemas.openxmlformats.org/drawingml/2006/main" name="4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5.xml><?xml version="1.0" encoding="utf-8"?>
<a:theme xmlns:a="http://schemas.openxmlformats.org/drawingml/2006/main" name="5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6.xml><?xml version="1.0" encoding="utf-8"?>
<a:theme xmlns:a="http://schemas.openxmlformats.org/drawingml/2006/main" name="6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7.xml><?xml version="1.0" encoding="utf-8"?>
<a:theme xmlns:a="http://schemas.openxmlformats.org/drawingml/2006/main" name="7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24E4E45D-DA34-43FE-BD61-0CAB0FC5500E}" vid="{4B7DFA27-92AE-489E-B82F-03C17CEEBE9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 xmlns="1086ab0c-2b44-496b-b33b-fab4e3cc5b16" xsi:nil="true"/>
    <StartDate xmlns="http://schemas.microsoft.com/sharepoint/v3">2015-05-20T00:00:00Z</StartDate>
    <_ResourceType xmlns="http://schemas.microsoft.com/sharepoint/v3/fields">pptx</_ResourceTyp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BD4EE3687EEB48BF8B4D9D8F258717" ma:contentTypeVersion="3" ma:contentTypeDescription="Create a new document." ma:contentTypeScope="" ma:versionID="9aa949c600776a1e8ab26a67e4c19d05">
  <xsd:schema xmlns:xsd="http://www.w3.org/2001/XMLSchema" xmlns:p="http://schemas.microsoft.com/office/2006/metadata/properties" xmlns:ns1="http://schemas.microsoft.com/sharepoint/v3" xmlns:ns2="1086ab0c-2b44-496b-b33b-fab4e3cc5b16" xmlns:ns3="http://schemas.microsoft.com/sharepoint/v3/fields" targetNamespace="http://schemas.microsoft.com/office/2006/metadata/properties" ma:root="true" ma:fieldsID="a0446b6f02b0812391cf236d43745154" ns1:_="" ns2:_="" ns3:_="">
    <xsd:import namespace="http://schemas.microsoft.com/sharepoint/v3"/>
    <xsd:import namespace="1086ab0c-2b44-496b-b33b-fab4e3cc5b16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StartDate" minOccurs="0"/>
                <xsd:element ref="ns2:Media" minOccurs="0"/>
                <xsd:element ref="ns3:_ResourceTyp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StartDate" ma:index="8" nillable="true" ma:displayName="Start Date" ma:default="[today]" ma:format="DateOnly" ma:internalName="StartDate">
      <xsd:simpleType>
        <xsd:restriction base="dms:DateTime"/>
      </xsd:simpleType>
    </xsd:element>
  </xsd:schema>
  <xsd:schema xmlns:xsd="http://www.w3.org/2001/XMLSchema" xmlns:dms="http://schemas.microsoft.com/office/2006/documentManagement/types" targetNamespace="1086ab0c-2b44-496b-b33b-fab4e3cc5b16" elementFormDefault="qualified">
    <xsd:import namespace="http://schemas.microsoft.com/office/2006/documentManagement/types"/>
    <xsd:element name="Media" ma:index="9" nillable="true" ma:displayName="Media" ma:internalName="Media">
      <xsd:simpleType>
        <xsd:restriction base="dms:Text">
          <xsd:maxLength value="255"/>
        </xsd:restriction>
      </xsd:simpleType>
    </xsd:element>
  </xsd:schema>
  <xsd:schema xmlns:xsd="http://www.w3.org/2001/XMLSchema" xmlns:dms="http://schemas.microsoft.com/office/2006/documentManagement/types" targetNamespace="http://schemas.microsoft.com/sharepoint/v3/fields" elementFormDefault="qualified">
    <xsd:import namespace="http://schemas.microsoft.com/office/2006/documentManagement/types"/>
    <xsd:element name="_ResourceType" ma:index="10" nillable="true" ma:displayName="Resource Type" ma:default="pdf" ma:description="A set of categories, functions, genres or aggregation levels" ma:internalName="_ResourceTyp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Item 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678BFAC-75BC-44D1-92D1-699F402856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8BD8FD-49F1-4F75-BFAD-DF6978C8C1A6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577F2F0-F1A7-4253-94E0-1278ABC65774}">
  <ds:schemaRefs>
    <ds:schemaRef ds:uri="http://purl.org/dc/dcmitype/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1086ab0c-2b44-496b-b33b-fab4e3cc5b16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sharepoint/v3/field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C28E9919-9C1B-4420-A867-C76EACE74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086ab0c-2b44-496b-b33b-fab4e3cc5b16"/>
    <ds:schemaRef ds:uri="http://schemas.microsoft.com/sharepoint/v3/field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5249</TotalTime>
  <Words>1247</Words>
  <Application>Microsoft Office PowerPoint</Application>
  <PresentationFormat>On-screen Show (4:3)</PresentationFormat>
  <Paragraphs>227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MS PGothic</vt:lpstr>
      <vt:lpstr>Arial</vt:lpstr>
      <vt:lpstr>Calibri</vt:lpstr>
      <vt:lpstr>Castellar</vt:lpstr>
      <vt:lpstr>Symbol</vt:lpstr>
      <vt:lpstr>Tahoma</vt:lpstr>
      <vt:lpstr>Trebuchet MS</vt:lpstr>
      <vt:lpstr>Brain4ce_course_template</vt:lpstr>
      <vt:lpstr>1_Brain4ce_course_template</vt:lpstr>
      <vt:lpstr>3_Brain4ce_course_template</vt:lpstr>
      <vt:lpstr>4_Brain4ce_course_template</vt:lpstr>
      <vt:lpstr>5_Brain4ce_course_template</vt:lpstr>
      <vt:lpstr>6_Brain4ce_course_template</vt:lpstr>
      <vt:lpstr>7_Brain4ce_course_template</vt:lpstr>
      <vt:lpstr>PowerPoint Presentation</vt:lpstr>
      <vt:lpstr>Agenda</vt:lpstr>
      <vt:lpstr>What is PRINCE2® ?</vt:lpstr>
      <vt:lpstr>Decoding Prince2</vt:lpstr>
      <vt:lpstr>Benefits of Prince2</vt:lpstr>
      <vt:lpstr>Birth of Prince2 </vt:lpstr>
      <vt:lpstr>PowerPoint Presentation</vt:lpstr>
      <vt:lpstr>The Prince2 Power</vt:lpstr>
      <vt:lpstr>PRINCE2®Benefits</vt:lpstr>
      <vt:lpstr>Benefits: FOR AN INDIVIDUAL</vt:lpstr>
      <vt:lpstr>PRINCE2®  Integrated Environment</vt:lpstr>
      <vt:lpstr>Themes</vt:lpstr>
      <vt:lpstr>PowerPoint Presentation</vt:lpstr>
      <vt:lpstr>Processes</vt:lpstr>
      <vt:lpstr>Qualifications</vt:lpstr>
      <vt:lpstr>Qualifications</vt:lpstr>
      <vt:lpstr>Qualifications</vt:lpstr>
      <vt:lpstr>For Practitioners &amp; Registered Practitioners</vt:lpstr>
      <vt:lpstr>PRINCE2 Market Trends</vt:lpstr>
      <vt:lpstr>How it Works</vt:lpstr>
      <vt:lpstr>Course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PRINCE2 - ATO Toolkit - Presentation</dc:title>
  <dc:creator>Siddharth</dc:creator>
  <cp:lastModifiedBy>Vinayak</cp:lastModifiedBy>
  <cp:revision>239</cp:revision>
  <cp:lastPrinted>2015-04-16T15:52:35Z</cp:lastPrinted>
  <dcterms:created xsi:type="dcterms:W3CDTF">2015-02-25T11:14:22Z</dcterms:created>
  <dcterms:modified xsi:type="dcterms:W3CDTF">2015-08-18T11:04:46Z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